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rawings/drawing1.xml" ContentType="application/vnd.openxmlformats-officedocument.drawingml.chartshap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9" r:id="rId3"/>
    <p:sldId id="260" r:id="rId5"/>
    <p:sldId id="261" r:id="rId6"/>
    <p:sldId id="262" r:id="rId7"/>
    <p:sldId id="267" r:id="rId8"/>
    <p:sldId id="268" r:id="rId9"/>
    <p:sldId id="269" r:id="rId10"/>
    <p:sldId id="270" r:id="rId11"/>
    <p:sldId id="263" r:id="rId12"/>
    <p:sldId id="271" r:id="rId13"/>
    <p:sldId id="272" r:id="rId14"/>
    <p:sldId id="273" r:id="rId15"/>
    <p:sldId id="274" r:id="rId16"/>
    <p:sldId id="283" r:id="rId17"/>
    <p:sldId id="264" r:id="rId18"/>
    <p:sldId id="275" r:id="rId19"/>
    <p:sldId id="276" r:id="rId20"/>
    <p:sldId id="277" r:id="rId21"/>
    <p:sldId id="278" r:id="rId22"/>
    <p:sldId id="265" r:id="rId23"/>
    <p:sldId id="279" r:id="rId24"/>
    <p:sldId id="280" r:id="rId25"/>
    <p:sldId id="281" r:id="rId26"/>
    <p:sldId id="285" r:id="rId27"/>
    <p:sldId id="282" r:id="rId28"/>
    <p:sldId id="286" r:id="rId29"/>
    <p:sldId id="287" r:id="rId30"/>
    <p:sldId id="288" r:id="rId31"/>
    <p:sldId id="289" r:id="rId32"/>
    <p:sldId id="266" r:id="rId33"/>
    <p:sldId id="300" r:id="rId34"/>
  </p:sldIdLst>
  <p:sldSz cx="12192000" cy="6858000"/>
  <p:notesSz cx="7103745" cy="10234295"/>
  <p:embeddedFontLst>
    <p:embeddedFont>
      <p:font typeface="方正尚酷简体" panose="03000509000000000000" pitchFamily="65" charset="-122"/>
      <p:regular r:id="rId38"/>
    </p:embeddedFont>
    <p:embeddedFont>
      <p:font typeface="微软雅黑" panose="020B0503020204020204" charset="-122"/>
      <p:regular r:id="rId39"/>
    </p:embeddedFont>
    <p:embeddedFont>
      <p:font typeface="Open Sans" panose="020B0606030504020204" pitchFamily="34" charset="0"/>
      <p:regular r:id="rId40"/>
      <p:bold r:id="rId41"/>
      <p:italic r:id="rId42"/>
      <p:boldItalic r:id="rId43"/>
    </p:embeddedFont>
    <p:embeddedFont>
      <p:font typeface="Calibri" panose="020F0502020204030204" charset="0"/>
      <p:regular r:id="rId44"/>
      <p:bold r:id="rId45"/>
      <p:italic r:id="rId46"/>
      <p:boldItalic r:id="rId47"/>
    </p:embeddedFont>
    <p:embeddedFont>
      <p:font typeface="等线" panose="02010600030101010101" charset="-122"/>
      <p:regular r:id="rId48"/>
    </p:embeddedFont>
    <p:embeddedFont>
      <p:font typeface="Tahoma" panose="020B0604030504040204" pitchFamily="34" charset="0"/>
      <p:regular r:id="rId49"/>
      <p:bold r:id="rId50"/>
    </p:embeddedFont>
    <p:embeddedFont>
      <p:font typeface="微软雅黑 Light" panose="020B0502040204020203" pitchFamily="34" charset="-122"/>
      <p:regular r:id="rId51"/>
    </p:embeddedFont>
    <p:embeddedFont>
      <p:font typeface="Segoe UI" panose="020B0502040204020203" pitchFamily="34" charset="0"/>
      <p:regular r:id="rId52"/>
      <p:bold r:id="rId53"/>
      <p:italic r:id="rId54"/>
      <p:boldItalic r:id="rId55"/>
    </p:embeddedFont>
    <p:embeddedFont>
      <p:font typeface="Segoe UI" panose="020B0502040204020203"/>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497D"/>
    <a:srgbClr val="6AE7FF"/>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4" d="100"/>
          <a:sy n="44" d="100"/>
        </p:scale>
        <p:origin x="4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slide" Target="slides/slide3.xml"/><Relationship Id="rId59" Type="http://schemas.openxmlformats.org/officeDocument/2006/relationships/font" Target="fonts/font22.fntdata"/><Relationship Id="rId58" Type="http://schemas.openxmlformats.org/officeDocument/2006/relationships/font" Target="fonts/font21.fntdata"/><Relationship Id="rId57" Type="http://schemas.openxmlformats.org/officeDocument/2006/relationships/font" Target="fonts/font20.fntdata"/><Relationship Id="rId56" Type="http://schemas.openxmlformats.org/officeDocument/2006/relationships/font" Target="fonts/font19.fntdata"/><Relationship Id="rId55" Type="http://schemas.openxmlformats.org/officeDocument/2006/relationships/font" Target="fonts/font18.fntdata"/><Relationship Id="rId54" Type="http://schemas.openxmlformats.org/officeDocument/2006/relationships/font" Target="fonts/font17.fntdata"/><Relationship Id="rId53" Type="http://schemas.openxmlformats.org/officeDocument/2006/relationships/font" Target="fonts/font16.fntdata"/><Relationship Id="rId52" Type="http://schemas.openxmlformats.org/officeDocument/2006/relationships/font" Target="fonts/font15.fntdata"/><Relationship Id="rId51" Type="http://schemas.openxmlformats.org/officeDocument/2006/relationships/font" Target="fonts/font14.fntdata"/><Relationship Id="rId50" Type="http://schemas.openxmlformats.org/officeDocument/2006/relationships/font" Target="fonts/font13.fntdata"/><Relationship Id="rId5" Type="http://schemas.openxmlformats.org/officeDocument/2006/relationships/slide" Target="slides/slide2.xml"/><Relationship Id="rId49" Type="http://schemas.openxmlformats.org/officeDocument/2006/relationships/font" Target="fonts/font12.fntdata"/><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rgbClr val="182038"/>
            </a:solidFill>
            <a:ln>
              <a:solidFill>
                <a:schemeClr val="bg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ko-KR" altLang="en-US" sz="1050" b="1" i="0" u="none" strike="noStrike" kern="1200" baseline="0">
                    <a:solidFill>
                      <a:schemeClr val="bg1"/>
                    </a:solidFill>
                    <a:latin typeface="Calibri" panose="020F050202020403020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value 01</c:v>
                </c:pt>
                <c:pt idx="1">
                  <c:v>value 02</c:v>
                </c:pt>
                <c:pt idx="2">
                  <c:v>value 03</c:v>
                </c:pt>
                <c:pt idx="3">
                  <c:v>value 04</c:v>
                </c:pt>
                <c:pt idx="4">
                  <c:v>value 05</c:v>
                </c:pt>
                <c:pt idx="5">
                  <c:v>value 06</c:v>
                </c:pt>
                <c:pt idx="6">
                  <c:v>value 07</c:v>
                </c:pt>
                <c:pt idx="7">
                  <c:v>value 08</c:v>
                </c:pt>
                <c:pt idx="8">
                  <c:v>value 09</c:v>
                </c:pt>
                <c:pt idx="9">
                  <c:v>value 10</c:v>
                </c:pt>
              </c:strCache>
            </c:strRef>
          </c:cat>
          <c:val>
            <c:numRef>
              <c:f>Sheet1!$B$2:$B$11</c:f>
              <c:numCache>
                <c:formatCode>General</c:formatCode>
                <c:ptCount val="10"/>
                <c:pt idx="0">
                  <c:v>20</c:v>
                </c:pt>
                <c:pt idx="1">
                  <c:v>30</c:v>
                </c:pt>
                <c:pt idx="2">
                  <c:v>50</c:v>
                </c:pt>
                <c:pt idx="3">
                  <c:v>30</c:v>
                </c:pt>
                <c:pt idx="4">
                  <c:v>20</c:v>
                </c:pt>
                <c:pt idx="5">
                  <c:v>-20</c:v>
                </c:pt>
                <c:pt idx="6">
                  <c:v>-30</c:v>
                </c:pt>
                <c:pt idx="7">
                  <c:v>-50</c:v>
                </c:pt>
                <c:pt idx="8">
                  <c:v>-40</c:v>
                </c:pt>
                <c:pt idx="9">
                  <c:v>-10</c:v>
                </c:pt>
              </c:numCache>
            </c:numRef>
          </c:val>
        </c:ser>
        <c:ser>
          <c:idx val="1"/>
          <c:order val="1"/>
          <c:tx>
            <c:strRef>
              <c:f>Sheet1!$C$1</c:f>
              <c:strCache>
                <c:ptCount val="1"/>
                <c:pt idx="0">
                  <c:v>열1</c:v>
                </c:pt>
              </c:strCache>
            </c:strRef>
          </c:tx>
          <c:spPr>
            <a:gradFill>
              <a:gsLst>
                <a:gs pos="0">
                  <a:srgbClr val="425C8F"/>
                </a:gs>
                <a:gs pos="53000">
                  <a:srgbClr val="061C52"/>
                </a:gs>
                <a:gs pos="98000">
                  <a:srgbClr val="331433">
                    <a:alpha val="44000"/>
                  </a:srgb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value 01</c:v>
                </c:pt>
                <c:pt idx="1">
                  <c:v>value 02</c:v>
                </c:pt>
                <c:pt idx="2">
                  <c:v>value 03</c:v>
                </c:pt>
                <c:pt idx="3">
                  <c:v>value 04</c:v>
                </c:pt>
                <c:pt idx="4">
                  <c:v>value 05</c:v>
                </c:pt>
                <c:pt idx="5">
                  <c:v>value 06</c:v>
                </c:pt>
                <c:pt idx="6">
                  <c:v>value 07</c:v>
                </c:pt>
                <c:pt idx="7">
                  <c:v>value 08</c:v>
                </c:pt>
                <c:pt idx="8">
                  <c:v>value 09</c:v>
                </c:pt>
                <c:pt idx="9">
                  <c:v>value 10</c:v>
                </c:pt>
              </c:strCache>
            </c:strRef>
          </c:cat>
          <c:val>
            <c:numRef>
              <c:f>Sheet1!$C$2:$C$11</c:f>
              <c:numCache>
                <c:formatCode>General</c:formatCode>
                <c:ptCount val="10"/>
                <c:pt idx="0">
                  <c:v>10</c:v>
                </c:pt>
                <c:pt idx="1">
                  <c:v>20</c:v>
                </c:pt>
                <c:pt idx="2">
                  <c:v>25</c:v>
                </c:pt>
                <c:pt idx="3">
                  <c:v>10</c:v>
                </c:pt>
                <c:pt idx="4">
                  <c:v>-10</c:v>
                </c:pt>
                <c:pt idx="5">
                  <c:v>-40</c:v>
                </c:pt>
                <c:pt idx="6">
                  <c:v>-50</c:v>
                </c:pt>
                <c:pt idx="7">
                  <c:v>-30</c:v>
                </c:pt>
                <c:pt idx="8">
                  <c:v>10</c:v>
                </c:pt>
                <c:pt idx="9">
                  <c:v>20</c:v>
                </c:pt>
              </c:numCache>
            </c:numRef>
          </c:val>
        </c:ser>
        <c:dLbls>
          <c:showLegendKey val="0"/>
          <c:showVal val="0"/>
          <c:showCatName val="0"/>
          <c:showSerName val="0"/>
          <c:showPercent val="0"/>
          <c:showBubbleSize val="0"/>
        </c:dLbls>
        <c:gapWidth val="110"/>
        <c:axId val="414336768"/>
        <c:axId val="414335984"/>
      </c:barChart>
      <c:catAx>
        <c:axId val="41433676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14335984"/>
        <c:crossesAt val="0"/>
        <c:auto val="1"/>
        <c:lblAlgn val="ctr"/>
        <c:lblOffset val="100"/>
        <c:noMultiLvlLbl val="0"/>
      </c:catAx>
      <c:valAx>
        <c:axId val="414335984"/>
        <c:scaling>
          <c:orientation val="minMax"/>
        </c:scaling>
        <c:delete val="0"/>
        <c:axPos val="l"/>
        <c:majorGridlines>
          <c:spPr>
            <a:ln w="3175" cap="flat" cmpd="sng" algn="ctr">
              <a:solidFill>
                <a:schemeClr val="tx1">
                  <a:lumMod val="75000"/>
                  <a:lumOff val="25000"/>
                </a:schemeClr>
              </a:solidFill>
              <a:prstDash val="sysDash"/>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800" b="0" i="0" u="none" strike="noStrike" kern="1200" baseline="0">
                <a:solidFill>
                  <a:schemeClr val="bg1">
                    <a:lumMod val="75000"/>
                  </a:schemeClr>
                </a:solidFill>
                <a:latin typeface="Calibri" panose="020F0502020204030204" charset="0"/>
                <a:ea typeface="+mn-ea"/>
                <a:cs typeface="+mn-cs"/>
              </a:defRPr>
            </a:pPr>
          </a:p>
        </c:txPr>
        <c:crossAx val="41433676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0.033</cdr:x>
      <cdr:y>0.5</cdr:y>
    </cdr:from>
    <cdr:to>
      <cdr:x>0.98534</cdr:x>
      <cdr:y>0.5</cdr:y>
    </cdr:to>
    <cdr:sp>
      <cdr:nvSpPr>
        <cdr:cNvPr id="2" name="直接连接符 1"/>
        <cdr:cNvSpPr/>
      </cdr:nvSpPr>
      <cdr:spPr xmlns:a="http://schemas.openxmlformats.org/drawingml/2006/main">
        <a:xfrm xmlns:a="http://schemas.openxmlformats.org/drawingml/2006/main">
          <a:off x="308873" y="1485339"/>
          <a:ext cx="8913090" cy="0"/>
        </a:xfrm>
        <a:prstGeom xmlns:a="http://schemas.openxmlformats.org/drawingml/2006/main" prst="line">
          <a:avLst/>
        </a:prstGeom>
        <a:l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a:solidFill>
                  <a:srgbClr val="000000"/>
                </a:solidFill>
                <a:latin typeface="Calibri" panose="020F0502020204030204" charset="0"/>
                <a:ea typeface="宋体" panose="02010600030101010101" pitchFamily="2" charset="-122"/>
              </a:rPr>
            </a:fld>
            <a:endParaRPr lang="zh-CN" altLang="en-US" sz="1200">
              <a:solidFill>
                <a:srgbClr val="000000"/>
              </a:solidFill>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600" y="6356350"/>
            <a:ext cx="3860800" cy="365125"/>
          </a:xfrm>
        </p:spPr>
        <p:txBody>
          <a:bodyPr/>
          <a:lstStyle/>
          <a:p>
            <a:endParaRPr lang="zh-CN" altLang="en-US"/>
          </a:p>
        </p:txBody>
      </p:sp>
      <p:sp>
        <p:nvSpPr>
          <p:cNvPr id="4" name="灯片编号占位符 3"/>
          <p:cNvSpPr>
            <a:spLocks noGrp="1"/>
          </p:cNvSpPr>
          <p:nvPr>
            <p:ph type="sldNum" sz="quarter" idx="12"/>
          </p:nvPr>
        </p:nvSpPr>
        <p:spPr>
          <a:xfrm>
            <a:off x="8737600" y="6356350"/>
            <a:ext cx="2844800" cy="365125"/>
          </a:xfr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0" y="-5715"/>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hyperlink" Target="http://www.rapidesign.c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hyperlink" Target="https://www.ppthui.com/kejian/" TargetMode="External"/><Relationship Id="rId5" Type="http://schemas.openxmlformats.org/officeDocument/2006/relationships/hyperlink" Target="https://www.ppthui.com/beijing/" TargetMode="External"/><Relationship Id="rId4" Type="http://schemas.openxmlformats.org/officeDocument/2006/relationships/hyperlink" Target="https://www.ppthui.com/jieri/" TargetMode="External"/><Relationship Id="rId3" Type="http://schemas.openxmlformats.org/officeDocument/2006/relationships/hyperlink" Target="https://www.ppthui.com/gongzuo/" TargetMode="External"/><Relationship Id="rId2" Type="http://schemas.openxmlformats.org/officeDocument/2006/relationships/hyperlink" Target="https://www.ppthui.com/hangye/" TargetMode="External"/><Relationship Id="rId1" Type="http://schemas.openxmlformats.org/officeDocument/2006/relationships/hyperlink" Target="https://www.ppthui.com/jingp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hyperlink" Target="http://www.rapidesign.c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6377940" y="2663190"/>
            <a:ext cx="4798060" cy="922020"/>
          </a:xfrm>
          <a:prstGeom prst="rect">
            <a:avLst/>
          </a:prstGeom>
          <a:noFill/>
          <a:effectLst/>
        </p:spPr>
        <p:txBody>
          <a:bodyPr wrap="square" rtlCol="0">
            <a:spAutoFit/>
          </a:bodyPr>
          <a:lstStyle/>
          <a:p>
            <a:pPr algn="r"/>
            <a:r>
              <a:rPr sz="5400" dirty="0" err="1">
                <a:solidFill>
                  <a:srgbClr val="6AE7FF"/>
                </a:solidFill>
                <a:effectLst/>
                <a:latin typeface="方正尚酷简体" panose="03000509000000000000" pitchFamily="65" charset="-122"/>
                <a:ea typeface="方正尚酷简体" panose="03000509000000000000" pitchFamily="65" charset="-122"/>
              </a:rPr>
              <a:t>云计算</a:t>
            </a:r>
            <a:r>
              <a:rPr lang="en-US" sz="5400" dirty="0">
                <a:solidFill>
                  <a:srgbClr val="6AE7FF"/>
                </a:solidFill>
                <a:effectLst/>
                <a:latin typeface="方正尚酷简体" panose="03000509000000000000" pitchFamily="65" charset="-122"/>
                <a:ea typeface="方正尚酷简体" panose="03000509000000000000" pitchFamily="65" charset="-122"/>
              </a:rPr>
              <a:t>/</a:t>
            </a:r>
            <a:r>
              <a:rPr lang="zh-CN" sz="5400" dirty="0">
                <a:solidFill>
                  <a:srgbClr val="6AE7FF"/>
                </a:solidFill>
                <a:effectLst/>
                <a:latin typeface="方正尚酷简体" panose="03000509000000000000" pitchFamily="65" charset="-122"/>
                <a:ea typeface="方正尚酷简体" panose="03000509000000000000" pitchFamily="65" charset="-122"/>
              </a:rPr>
              <a:t>大</a:t>
            </a:r>
            <a:r>
              <a:rPr sz="5400" dirty="0" err="1">
                <a:solidFill>
                  <a:srgbClr val="6AE7FF"/>
                </a:solidFill>
                <a:effectLst/>
                <a:latin typeface="方正尚酷简体" panose="03000509000000000000" pitchFamily="65" charset="-122"/>
                <a:ea typeface="方正尚酷简体" panose="03000509000000000000" pitchFamily="65" charset="-122"/>
              </a:rPr>
              <a:t>数据</a:t>
            </a:r>
            <a:endParaRPr sz="5400" dirty="0">
              <a:solidFill>
                <a:srgbClr val="6AE7FF"/>
              </a:solidFill>
              <a:effectLst/>
              <a:latin typeface="方正尚酷简体" panose="03000509000000000000" pitchFamily="65" charset="-122"/>
              <a:ea typeface="方正尚酷简体" panose="03000509000000000000" pitchFamily="65" charset="-122"/>
            </a:endParaRPr>
          </a:p>
        </p:txBody>
      </p:sp>
      <p:sp>
        <p:nvSpPr>
          <p:cNvPr id="12" name="文本框 11"/>
          <p:cNvSpPr txBox="1"/>
          <p:nvPr/>
        </p:nvSpPr>
        <p:spPr>
          <a:xfrm>
            <a:off x="8857615" y="1588770"/>
            <a:ext cx="2318385" cy="1014730"/>
          </a:xfrm>
          <a:prstGeom prst="rect">
            <a:avLst/>
          </a:prstGeom>
          <a:noFill/>
          <a:effectLst/>
        </p:spPr>
        <p:txBody>
          <a:bodyPr wrap="square" rtlCol="0">
            <a:spAutoFit/>
          </a:bodyPr>
          <a:lstStyle/>
          <a:p>
            <a:pPr algn="r"/>
            <a:r>
              <a:rPr lang="en-US" altLang="zh-CN" sz="6000" dirty="0" smtClean="0">
                <a:solidFill>
                  <a:srgbClr val="6AE7FF"/>
                </a:solidFill>
                <a:effectLst/>
                <a:latin typeface="方正尚酷简体" panose="03000509000000000000" pitchFamily="65" charset="-122"/>
                <a:ea typeface="方正尚酷简体" panose="03000509000000000000" pitchFamily="65" charset="-122"/>
              </a:rPr>
              <a:t>20</a:t>
            </a:r>
            <a:r>
              <a:rPr lang="en-US" altLang="zh-CN" sz="6000" dirty="0" smtClean="0">
                <a:solidFill>
                  <a:srgbClr val="00B0F0"/>
                </a:solidFill>
                <a:latin typeface="方正尚酷简体" panose="03000509000000000000" pitchFamily="65" charset="-122"/>
                <a:ea typeface="方正尚酷简体" panose="03000509000000000000" pitchFamily="65" charset="-122"/>
              </a:rPr>
              <a:t>XX</a:t>
            </a:r>
            <a:endParaRPr lang="en-US" altLang="zh-CN" sz="6000" dirty="0">
              <a:solidFill>
                <a:srgbClr val="FF0000"/>
              </a:solidFill>
              <a:effectLst/>
              <a:latin typeface="方正尚酷简体" panose="03000509000000000000" pitchFamily="65" charset="-122"/>
              <a:ea typeface="方正尚酷简体" panose="03000509000000000000" pitchFamily="65" charset="-122"/>
            </a:endParaRPr>
          </a:p>
        </p:txBody>
      </p:sp>
      <p:sp>
        <p:nvSpPr>
          <p:cNvPr id="8" name="文本框 7"/>
          <p:cNvSpPr txBox="1"/>
          <p:nvPr/>
        </p:nvSpPr>
        <p:spPr>
          <a:xfrm>
            <a:off x="6468110" y="3737610"/>
            <a:ext cx="4707890" cy="337185"/>
          </a:xfrm>
          <a:prstGeom prst="rect">
            <a:avLst/>
          </a:prstGeom>
          <a:noFill/>
        </p:spPr>
        <p:txBody>
          <a:bodyPr wrap="square" rtlCol="0">
            <a:spAutoFit/>
          </a:bodyPr>
          <a:lstStyle/>
          <a:p>
            <a:pPr algn="r"/>
            <a:r>
              <a:rPr lang="en-US" altLang="zh-CN" sz="1600">
                <a:solidFill>
                  <a:srgbClr val="10FBFE"/>
                </a:solidFill>
                <a:latin typeface="微软雅黑" panose="020B0503020204020204" charset="-122"/>
                <a:ea typeface="微软雅黑" panose="020B0503020204020204" charset="-122"/>
              </a:rPr>
              <a:t>C</a:t>
            </a:r>
            <a:r>
              <a:rPr lang="zh-CN" altLang="en-US" sz="1600">
                <a:solidFill>
                  <a:srgbClr val="10FBFE"/>
                </a:solidFill>
                <a:latin typeface="微软雅黑" panose="020B0503020204020204" charset="-122"/>
                <a:ea typeface="微软雅黑" panose="020B0503020204020204" charset="-122"/>
              </a:rPr>
              <a:t>loud </a:t>
            </a:r>
            <a:r>
              <a:rPr lang="en-US" altLang="zh-CN" sz="1600">
                <a:solidFill>
                  <a:srgbClr val="10FBFE"/>
                </a:solidFill>
                <a:latin typeface="微软雅黑" panose="020B0503020204020204" charset="-122"/>
                <a:ea typeface="微软雅黑" panose="020B0503020204020204" charset="-122"/>
              </a:rPr>
              <a:t>C</a:t>
            </a:r>
            <a:r>
              <a:rPr lang="zh-CN" altLang="en-US" sz="1600">
                <a:solidFill>
                  <a:srgbClr val="10FBFE"/>
                </a:solidFill>
                <a:latin typeface="微软雅黑" panose="020B0503020204020204" charset="-122"/>
                <a:ea typeface="微软雅黑" panose="020B0503020204020204" charset="-122"/>
              </a:rPr>
              <a:t>omputing </a:t>
            </a:r>
            <a:r>
              <a:rPr lang="en-US" altLang="zh-CN" sz="160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rPr>
              <a:t>Big Data </a:t>
            </a:r>
            <a:r>
              <a:rPr lang="en-US" altLang="zh-CN" sz="1600">
                <a:solidFill>
                  <a:srgbClr val="10FBFE"/>
                </a:solidFill>
                <a:latin typeface="微软雅黑" panose="020B0503020204020204" charset="-122"/>
                <a:ea typeface="微软雅黑" panose="020B0503020204020204" charset="-122"/>
              </a:rPr>
              <a:t>/ PPT Templates</a:t>
            </a:r>
            <a:endParaRPr lang="en-US" altLang="zh-CN" sz="1600">
              <a:solidFill>
                <a:srgbClr val="10FBFE"/>
              </a:solidFill>
              <a:latin typeface="微软雅黑" panose="020B0503020204020204" charset="-122"/>
              <a:ea typeface="微软雅黑" panose="020B0503020204020204" charset="-122"/>
            </a:endParaRPr>
          </a:p>
        </p:txBody>
      </p:sp>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3">
                  <p14:fade in="750.000000"/>
                </p14:media>
              </p:ext>
            </p:extLst>
          </p:nvPr>
        </p:nvPicPr>
        <p:blipFill>
          <a:blip r:embed="rId4"/>
          <a:stretch>
            <a:fillRect/>
          </a:stretch>
        </p:blipFill>
        <p:spPr>
          <a:xfrm>
            <a:off x="-695058" y="124626"/>
            <a:ext cx="609600" cy="609600"/>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anim calcmode="lin" valueType="num">
                                      <p:cBhvr>
                                        <p:cTn id="22"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1"/>
                                        </p:tgtEl>
                                      </p:cBhvr>
                                    </p:animEffect>
                                  </p:childTnLst>
                                </p:cTn>
                              </p:par>
                            </p:childTnLst>
                          </p:cTn>
                        </p:par>
                        <p:par>
                          <p:cTn id="25" fill="hold">
                            <p:stCondLst>
                              <p:cond delay="2300"/>
                            </p:stCondLst>
                            <p:childTnLst>
                              <p:par>
                                <p:cTn id="26" presetID="29" presetClass="entr" presetSubtype="0" fill="hold" grpId="1"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2"/>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remove" display="0">
                  <p:stCondLst>
                    <p:cond delay="indefinite"/>
                  </p:stCondLst>
                  <p:endCondLst>
                    <p:cond evt="onStopAudio" delay="0">
                      <p:tgtEl>
                        <p:sldTgt/>
                      </p:tgtEl>
                    </p:cond>
                  </p:endCondLst>
                </p:cTn>
                <p:tgtEl>
                  <p:spTgt spid="5"/>
                </p:tgtEl>
              </p:cMediaNode>
            </p:audio>
          </p:childTnLst>
        </p:cTn>
      </p:par>
    </p:tnLst>
    <p:bldLst>
      <p:bldP spid="11" grpId="0" animBg="1"/>
      <p:bldP spid="12" grpId="0"/>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3" name="Arc 16"/>
          <p:cNvSpPr/>
          <p:nvPr/>
        </p:nvSpPr>
        <p:spPr>
          <a:xfrm flipH="1">
            <a:off x="290766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4" name="Arc 17"/>
          <p:cNvSpPr/>
          <p:nvPr/>
        </p:nvSpPr>
        <p:spPr>
          <a:xfrm>
            <a:off x="504507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5" name="Arc 18"/>
          <p:cNvSpPr/>
          <p:nvPr/>
        </p:nvSpPr>
        <p:spPr>
          <a:xfrm flipH="1">
            <a:off x="4946015"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6" name="Arc 19"/>
          <p:cNvSpPr/>
          <p:nvPr/>
        </p:nvSpPr>
        <p:spPr>
          <a:xfrm>
            <a:off x="6469380"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grpSp>
        <p:nvGrpSpPr>
          <p:cNvPr id="309" name="组合 308"/>
          <p:cNvGrpSpPr/>
          <p:nvPr/>
        </p:nvGrpSpPr>
        <p:grpSpPr>
          <a:xfrm>
            <a:off x="8789035" y="3429635"/>
            <a:ext cx="1094740" cy="1101090"/>
            <a:chOff x="13841" y="5401"/>
            <a:chExt cx="1724" cy="1734"/>
          </a:xfrm>
        </p:grpSpPr>
        <p:sp>
          <p:nvSpPr>
            <p:cNvPr id="8" name="Oval 4"/>
            <p:cNvSpPr/>
            <p:nvPr/>
          </p:nvSpPr>
          <p:spPr>
            <a:xfrm flipH="1">
              <a:off x="13841" y="5401"/>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17" name="Group 20"/>
            <p:cNvGrpSpPr/>
            <p:nvPr/>
          </p:nvGrpSpPr>
          <p:grpSpPr>
            <a:xfrm flipH="1">
              <a:off x="14379" y="5891"/>
              <a:ext cx="649" cy="662"/>
              <a:chOff x="7160655" y="2178006"/>
              <a:chExt cx="379359" cy="386846"/>
            </a:xfrm>
            <a:solidFill>
              <a:schemeClr val="bg1"/>
            </a:solidFill>
          </p:grpSpPr>
          <p:sp>
            <p:nvSpPr>
              <p:cNvPr id="49"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6"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51"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58" name="组合 57"/>
          <p:cNvGrpSpPr/>
          <p:nvPr/>
        </p:nvGrpSpPr>
        <p:grpSpPr>
          <a:xfrm>
            <a:off x="2244725" y="3487420"/>
            <a:ext cx="1094740" cy="1101090"/>
            <a:chOff x="3535" y="5492"/>
            <a:chExt cx="1724" cy="1734"/>
          </a:xfrm>
        </p:grpSpPr>
        <p:sp>
          <p:nvSpPr>
            <p:cNvPr id="11" name="Oval 7"/>
            <p:cNvSpPr/>
            <p:nvPr/>
          </p:nvSpPr>
          <p:spPr>
            <a:xfrm flipH="1">
              <a:off x="3535" y="5492"/>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endParaRPr>
            </a:p>
          </p:txBody>
        </p:sp>
        <p:sp>
          <p:nvSpPr>
            <p:cNvPr id="18" name="Freeform 62"/>
            <p:cNvSpPr>
              <a:spLocks noEditPoints="1"/>
            </p:cNvSpPr>
            <p:nvPr/>
          </p:nvSpPr>
          <p:spPr bwMode="auto">
            <a:xfrm flipH="1">
              <a:off x="4090" y="5908"/>
              <a:ext cx="615" cy="829"/>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lumMod val="85000"/>
                  </a:schemeClr>
                </a:solidFill>
              </a:endParaRPr>
            </a:p>
          </p:txBody>
        </p:sp>
      </p:grpSp>
      <p:grpSp>
        <p:nvGrpSpPr>
          <p:cNvPr id="308" name="组合 307"/>
          <p:cNvGrpSpPr/>
          <p:nvPr/>
        </p:nvGrpSpPr>
        <p:grpSpPr>
          <a:xfrm>
            <a:off x="6635115" y="3453130"/>
            <a:ext cx="1094740" cy="1101090"/>
            <a:chOff x="10449" y="5438"/>
            <a:chExt cx="1724" cy="1734"/>
          </a:xfrm>
        </p:grpSpPr>
        <p:sp>
          <p:nvSpPr>
            <p:cNvPr id="9" name="Oval 5"/>
            <p:cNvSpPr/>
            <p:nvPr/>
          </p:nvSpPr>
          <p:spPr>
            <a:xfrm flipH="1">
              <a:off x="10449" y="5438"/>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20" name="Group 31"/>
            <p:cNvGrpSpPr/>
            <p:nvPr/>
          </p:nvGrpSpPr>
          <p:grpSpPr>
            <a:xfrm flipH="1">
              <a:off x="10955" y="6139"/>
              <a:ext cx="714" cy="444"/>
              <a:chOff x="2942785" y="3296116"/>
              <a:chExt cx="416796" cy="259561"/>
            </a:xfrm>
            <a:solidFill>
              <a:schemeClr val="bg1"/>
            </a:solidFill>
          </p:grpSpPr>
          <p:sp>
            <p:nvSpPr>
              <p:cNvPr id="41"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2" name="Rectangle 96"/>
              <p:cNvSpPr>
                <a:spLocks noChangeArrowheads="1"/>
              </p:cNvSpPr>
              <p:nvPr/>
            </p:nvSpPr>
            <p:spPr bwMode="auto">
              <a:xfrm>
                <a:off x="3000187" y="3351023"/>
                <a:ext cx="79865"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3" name="Rectangle 97"/>
              <p:cNvSpPr>
                <a:spLocks noChangeArrowheads="1"/>
              </p:cNvSpPr>
              <p:nvPr/>
            </p:nvSpPr>
            <p:spPr bwMode="auto">
              <a:xfrm>
                <a:off x="3092532" y="3351023"/>
                <a:ext cx="77370"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307" name="组合 306"/>
          <p:cNvGrpSpPr/>
          <p:nvPr/>
        </p:nvGrpSpPr>
        <p:grpSpPr>
          <a:xfrm>
            <a:off x="4398645" y="3463925"/>
            <a:ext cx="1094740" cy="1101090"/>
            <a:chOff x="6927" y="5455"/>
            <a:chExt cx="1724" cy="1734"/>
          </a:xfrm>
        </p:grpSpPr>
        <p:sp>
          <p:nvSpPr>
            <p:cNvPr id="10" name="Oval 6"/>
            <p:cNvSpPr/>
            <p:nvPr/>
          </p:nvSpPr>
          <p:spPr>
            <a:xfrm flipH="1">
              <a:off x="6927" y="5455"/>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21" name="Group 35"/>
            <p:cNvGrpSpPr/>
            <p:nvPr/>
          </p:nvGrpSpPr>
          <p:grpSpPr>
            <a:xfrm flipH="1">
              <a:off x="7358" y="5877"/>
              <a:ext cx="897" cy="891"/>
              <a:chOff x="6853673" y="3715407"/>
              <a:chExt cx="379359" cy="376864"/>
            </a:xfrm>
            <a:solidFill>
              <a:schemeClr val="bg1"/>
            </a:solidFill>
          </p:grpSpPr>
          <p:sp>
            <p:nvSpPr>
              <p:cNvPr id="2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4"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5"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6" name="Rectangle 153"/>
              <p:cNvSpPr>
                <a:spLocks noChangeArrowheads="1"/>
              </p:cNvSpPr>
              <p:nvPr/>
            </p:nvSpPr>
            <p:spPr bwMode="auto">
              <a:xfrm>
                <a:off x="7068311" y="3987447"/>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2"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9"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0"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57" name="组合 56"/>
          <p:cNvGrpSpPr/>
          <p:nvPr/>
        </p:nvGrpSpPr>
        <p:grpSpPr>
          <a:xfrm>
            <a:off x="5309870" y="1515110"/>
            <a:ext cx="1573530" cy="1582420"/>
            <a:chOff x="8362" y="2386"/>
            <a:chExt cx="2478" cy="2492"/>
          </a:xfrm>
        </p:grpSpPr>
        <p:sp>
          <p:nvSpPr>
            <p:cNvPr id="12" name="Oval 12"/>
            <p:cNvSpPr/>
            <p:nvPr/>
          </p:nvSpPr>
          <p:spPr>
            <a:xfrm flipH="1">
              <a:off x="8362" y="2386"/>
              <a:ext cx="2479" cy="2493"/>
            </a:xfrm>
            <a:prstGeom prst="ellipse">
              <a:avLst/>
            </a:prstGeom>
            <a:solidFill>
              <a:srgbClr val="6AE7FF">
                <a:alpha val="7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19" name="Group 25"/>
            <p:cNvGrpSpPr/>
            <p:nvPr/>
          </p:nvGrpSpPr>
          <p:grpSpPr>
            <a:xfrm flipH="1">
              <a:off x="9038" y="2915"/>
              <a:ext cx="1126" cy="991"/>
              <a:chOff x="6040049" y="4182118"/>
              <a:chExt cx="521619" cy="459224"/>
            </a:xfrm>
            <a:solidFill>
              <a:schemeClr val="bg1"/>
            </a:solidFill>
          </p:grpSpPr>
          <p:sp>
            <p:nvSpPr>
              <p:cNvPr id="44" name="Freeform 84"/>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5" name="Freeform 85"/>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6" name="Freeform 86"/>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7" name="Freeform 87"/>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8" name="Freeform 88"/>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sp>
          <p:nvSpPr>
            <p:cNvPr id="22" name="Text Box 10"/>
            <p:cNvSpPr txBox="1">
              <a:spLocks noChangeArrowheads="1"/>
            </p:cNvSpPr>
            <p:nvPr/>
          </p:nvSpPr>
          <p:spPr bwMode="auto">
            <a:xfrm flipH="1">
              <a:off x="8593" y="4005"/>
              <a:ext cx="2014" cy="459"/>
            </a:xfrm>
            <a:prstGeom prst="rect">
              <a:avLst/>
            </a:prstGeom>
            <a:noFill/>
            <a:ln w="9525">
              <a:noFill/>
              <a:miter lim="800000"/>
            </a:ln>
          </p:spPr>
          <p:txBody>
            <a:bodyPr wrap="square" lIns="45720" tIns="22860" rIns="45720" bIns="22860">
              <a:spAutoFit/>
            </a:bodyPr>
            <a:lstStyle/>
            <a:p>
              <a:pPr algn="ctr" defTabSz="1087755"/>
              <a:r>
                <a:rPr lang="zh-CN" altLang="en-US" sz="1600" b="1" dirty="0">
                  <a:solidFill>
                    <a:schemeClr val="bg1"/>
                  </a:solidFill>
                  <a:latin typeface="微软雅黑" panose="020B0503020204020204" charset="-122"/>
                  <a:ea typeface="微软雅黑" panose="020B0503020204020204" charset="-122"/>
                  <a:cs typeface="Open Sans" panose="020B0606030504020204" pitchFamily="34" charset="0"/>
                </a:rPr>
                <a:t>输入标题</a:t>
              </a:r>
              <a:endParaRPr lang="zh-CN" altLang="en-US" sz="1600" b="1" dirty="0">
                <a:solidFill>
                  <a:schemeClr val="bg1"/>
                </a:solidFill>
                <a:latin typeface="微软雅黑" panose="020B0503020204020204" charset="-122"/>
                <a:ea typeface="微软雅黑" panose="020B0503020204020204" charset="-122"/>
                <a:cs typeface="Open Sans" panose="020B0606030504020204" pitchFamily="34" charset="0"/>
              </a:endParaRPr>
            </a:p>
          </p:txBody>
        </p:sp>
      </p:grpSp>
      <p:sp>
        <p:nvSpPr>
          <p:cNvPr id="52" name="矩形 51"/>
          <p:cNvSpPr/>
          <p:nvPr/>
        </p:nvSpPr>
        <p:spPr>
          <a:xfrm>
            <a:off x="1819910" y="4751705"/>
            <a:ext cx="1944370"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
        <p:nvSpPr>
          <p:cNvPr id="53" name="矩形 52"/>
          <p:cNvSpPr/>
          <p:nvPr/>
        </p:nvSpPr>
        <p:spPr>
          <a:xfrm>
            <a:off x="3965575" y="4751705"/>
            <a:ext cx="1961515"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
        <p:nvSpPr>
          <p:cNvPr id="54" name="矩形 53"/>
          <p:cNvSpPr/>
          <p:nvPr/>
        </p:nvSpPr>
        <p:spPr>
          <a:xfrm>
            <a:off x="6195060" y="4751705"/>
            <a:ext cx="1974850"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
        <p:nvSpPr>
          <p:cNvPr id="55" name="矩形 54"/>
          <p:cNvSpPr/>
          <p:nvPr/>
        </p:nvSpPr>
        <p:spPr>
          <a:xfrm>
            <a:off x="8372475" y="4751705"/>
            <a:ext cx="1929130"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p:tgtEl>
                                          <p:spTgt spid="52"/>
                                        </p:tgtEl>
                                        <p:attrNameLst>
                                          <p:attrName>ppt_y</p:attrName>
                                        </p:attrNameLst>
                                      </p:cBhvr>
                                      <p:tavLst>
                                        <p:tav tm="0">
                                          <p:val>
                                            <p:strVal val="#ppt_y+#ppt_h*1.125000"/>
                                          </p:val>
                                        </p:tav>
                                        <p:tav tm="100000">
                                          <p:val>
                                            <p:strVal val="#ppt_y"/>
                                          </p:val>
                                        </p:tav>
                                      </p:tavLst>
                                    </p:anim>
                                    <p:animEffect transition="in" filter="wipe(up)">
                                      <p:cBhvr>
                                        <p:cTn id="34" dur="500"/>
                                        <p:tgtEl>
                                          <p:spTgt spid="52"/>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307"/>
                                        </p:tgtEl>
                                        <p:attrNameLst>
                                          <p:attrName>style.visibility</p:attrName>
                                        </p:attrNameLst>
                                      </p:cBhvr>
                                      <p:to>
                                        <p:strVal val="visible"/>
                                      </p:to>
                                    </p:set>
                                    <p:anim calcmode="lin" valueType="num">
                                      <p:cBhvr>
                                        <p:cTn id="42" dur="500" fill="hold"/>
                                        <p:tgtEl>
                                          <p:spTgt spid="307"/>
                                        </p:tgtEl>
                                        <p:attrNameLst>
                                          <p:attrName>ppt_w</p:attrName>
                                        </p:attrNameLst>
                                      </p:cBhvr>
                                      <p:tavLst>
                                        <p:tav tm="0">
                                          <p:val>
                                            <p:fltVal val="0"/>
                                          </p:val>
                                        </p:tav>
                                        <p:tav tm="100000">
                                          <p:val>
                                            <p:strVal val="#ppt_w"/>
                                          </p:val>
                                        </p:tav>
                                      </p:tavLst>
                                    </p:anim>
                                    <p:anim calcmode="lin" valueType="num">
                                      <p:cBhvr>
                                        <p:cTn id="43" dur="500" fill="hold"/>
                                        <p:tgtEl>
                                          <p:spTgt spid="307"/>
                                        </p:tgtEl>
                                        <p:attrNameLst>
                                          <p:attrName>ppt_h</p:attrName>
                                        </p:attrNameLst>
                                      </p:cBhvr>
                                      <p:tavLst>
                                        <p:tav tm="0">
                                          <p:val>
                                            <p:fltVal val="0"/>
                                          </p:val>
                                        </p:tav>
                                        <p:tav tm="100000">
                                          <p:val>
                                            <p:strVal val="#ppt_h"/>
                                          </p:val>
                                        </p:tav>
                                      </p:tavLst>
                                    </p:anim>
                                    <p:animEffect transition="in" filter="fade">
                                      <p:cBhvr>
                                        <p:cTn id="44" dur="500"/>
                                        <p:tgtEl>
                                          <p:spTgt spid="307"/>
                                        </p:tgtEl>
                                      </p:cBhvr>
                                    </p:animEffect>
                                  </p:childTnLst>
                                </p:cTn>
                              </p:par>
                            </p:childTnLst>
                          </p:cTn>
                        </p:par>
                        <p:par>
                          <p:cTn id="45" fill="hold">
                            <p:stCondLst>
                              <p:cond delay="4000"/>
                            </p:stCondLst>
                            <p:childTnLst>
                              <p:par>
                                <p:cTn id="46" presetID="1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p:tgtEl>
                                          <p:spTgt spid="53"/>
                                        </p:tgtEl>
                                        <p:attrNameLst>
                                          <p:attrName>ppt_y</p:attrName>
                                        </p:attrNameLst>
                                      </p:cBhvr>
                                      <p:tavLst>
                                        <p:tav tm="0">
                                          <p:val>
                                            <p:strVal val="#ppt_y+#ppt_h*1.125000"/>
                                          </p:val>
                                        </p:tav>
                                        <p:tav tm="100000">
                                          <p:val>
                                            <p:strVal val="#ppt_y"/>
                                          </p:val>
                                        </p:tav>
                                      </p:tavLst>
                                    </p:anim>
                                    <p:animEffect transition="in" filter="wipe(up)">
                                      <p:cBhvr>
                                        <p:cTn id="49" dur="500"/>
                                        <p:tgtEl>
                                          <p:spTgt spid="53"/>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308"/>
                                        </p:tgtEl>
                                        <p:attrNameLst>
                                          <p:attrName>style.visibility</p:attrName>
                                        </p:attrNameLst>
                                      </p:cBhvr>
                                      <p:to>
                                        <p:strVal val="visible"/>
                                      </p:to>
                                    </p:set>
                                    <p:anim calcmode="lin" valueType="num">
                                      <p:cBhvr>
                                        <p:cTn id="57" dur="500" fill="hold"/>
                                        <p:tgtEl>
                                          <p:spTgt spid="308"/>
                                        </p:tgtEl>
                                        <p:attrNameLst>
                                          <p:attrName>ppt_w</p:attrName>
                                        </p:attrNameLst>
                                      </p:cBhvr>
                                      <p:tavLst>
                                        <p:tav tm="0">
                                          <p:val>
                                            <p:fltVal val="0"/>
                                          </p:val>
                                        </p:tav>
                                        <p:tav tm="100000">
                                          <p:val>
                                            <p:strVal val="#ppt_w"/>
                                          </p:val>
                                        </p:tav>
                                      </p:tavLst>
                                    </p:anim>
                                    <p:anim calcmode="lin" valueType="num">
                                      <p:cBhvr>
                                        <p:cTn id="58" dur="500" fill="hold"/>
                                        <p:tgtEl>
                                          <p:spTgt spid="308"/>
                                        </p:tgtEl>
                                        <p:attrNameLst>
                                          <p:attrName>ppt_h</p:attrName>
                                        </p:attrNameLst>
                                      </p:cBhvr>
                                      <p:tavLst>
                                        <p:tav tm="0">
                                          <p:val>
                                            <p:fltVal val="0"/>
                                          </p:val>
                                        </p:tav>
                                        <p:tav tm="100000">
                                          <p:val>
                                            <p:strVal val="#ppt_h"/>
                                          </p:val>
                                        </p:tav>
                                      </p:tavLst>
                                    </p:anim>
                                    <p:animEffect transition="in" filter="fade">
                                      <p:cBhvr>
                                        <p:cTn id="59" dur="500"/>
                                        <p:tgtEl>
                                          <p:spTgt spid="308"/>
                                        </p:tgtEl>
                                      </p:cBhvr>
                                    </p:animEffect>
                                  </p:childTnLst>
                                </p:cTn>
                              </p:par>
                            </p:childTnLst>
                          </p:cTn>
                        </p:par>
                        <p:par>
                          <p:cTn id="60" fill="hold">
                            <p:stCondLst>
                              <p:cond delay="5500"/>
                            </p:stCondLst>
                            <p:childTnLst>
                              <p:par>
                                <p:cTn id="61" presetID="12" presetClass="entr" presetSubtype="4"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p:tgtEl>
                                          <p:spTgt spid="54"/>
                                        </p:tgtEl>
                                        <p:attrNameLst>
                                          <p:attrName>ppt_y</p:attrName>
                                        </p:attrNameLst>
                                      </p:cBhvr>
                                      <p:tavLst>
                                        <p:tav tm="0">
                                          <p:val>
                                            <p:strVal val="#ppt_y+#ppt_h*1.125000"/>
                                          </p:val>
                                        </p:tav>
                                        <p:tav tm="100000">
                                          <p:val>
                                            <p:strVal val="#ppt_y"/>
                                          </p:val>
                                        </p:tav>
                                      </p:tavLst>
                                    </p:anim>
                                    <p:animEffect transition="in" filter="wipe(up)">
                                      <p:cBhvr>
                                        <p:cTn id="64" dur="500"/>
                                        <p:tgtEl>
                                          <p:spTgt spid="54"/>
                                        </p:tgtEl>
                                      </p:cBhvr>
                                    </p:animEffect>
                                  </p:childTnLst>
                                </p:cTn>
                              </p:par>
                            </p:childTnLst>
                          </p:cTn>
                        </p:par>
                        <p:par>
                          <p:cTn id="65" fill="hold">
                            <p:stCondLst>
                              <p:cond delay="6000"/>
                            </p:stCondLst>
                            <p:childTnLst>
                              <p:par>
                                <p:cTn id="66" presetID="22" presetClass="entr" presetSubtype="1"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up)">
                                      <p:cBhvr>
                                        <p:cTn id="68" dur="500"/>
                                        <p:tgtEl>
                                          <p:spTgt spid="14"/>
                                        </p:tgtEl>
                                      </p:cBhvr>
                                    </p:animEffect>
                                  </p:childTnLst>
                                </p:cTn>
                              </p:par>
                            </p:childTnLst>
                          </p:cTn>
                        </p:par>
                        <p:par>
                          <p:cTn id="69" fill="hold">
                            <p:stCondLst>
                              <p:cond delay="6500"/>
                            </p:stCondLst>
                            <p:childTnLst>
                              <p:par>
                                <p:cTn id="70" presetID="53" presetClass="entr" presetSubtype="16" fill="hold" nodeType="afterEffect">
                                  <p:stCondLst>
                                    <p:cond delay="0"/>
                                  </p:stCondLst>
                                  <p:childTnLst>
                                    <p:set>
                                      <p:cBhvr>
                                        <p:cTn id="71" dur="1" fill="hold">
                                          <p:stCondLst>
                                            <p:cond delay="0"/>
                                          </p:stCondLst>
                                        </p:cTn>
                                        <p:tgtEl>
                                          <p:spTgt spid="309"/>
                                        </p:tgtEl>
                                        <p:attrNameLst>
                                          <p:attrName>style.visibility</p:attrName>
                                        </p:attrNameLst>
                                      </p:cBhvr>
                                      <p:to>
                                        <p:strVal val="visible"/>
                                      </p:to>
                                    </p:set>
                                    <p:anim calcmode="lin" valueType="num">
                                      <p:cBhvr>
                                        <p:cTn id="72" dur="500" fill="hold"/>
                                        <p:tgtEl>
                                          <p:spTgt spid="309"/>
                                        </p:tgtEl>
                                        <p:attrNameLst>
                                          <p:attrName>ppt_w</p:attrName>
                                        </p:attrNameLst>
                                      </p:cBhvr>
                                      <p:tavLst>
                                        <p:tav tm="0">
                                          <p:val>
                                            <p:fltVal val="0"/>
                                          </p:val>
                                        </p:tav>
                                        <p:tav tm="100000">
                                          <p:val>
                                            <p:strVal val="#ppt_w"/>
                                          </p:val>
                                        </p:tav>
                                      </p:tavLst>
                                    </p:anim>
                                    <p:anim calcmode="lin" valueType="num">
                                      <p:cBhvr>
                                        <p:cTn id="73" dur="500" fill="hold"/>
                                        <p:tgtEl>
                                          <p:spTgt spid="309"/>
                                        </p:tgtEl>
                                        <p:attrNameLst>
                                          <p:attrName>ppt_h</p:attrName>
                                        </p:attrNameLst>
                                      </p:cBhvr>
                                      <p:tavLst>
                                        <p:tav tm="0">
                                          <p:val>
                                            <p:fltVal val="0"/>
                                          </p:val>
                                        </p:tav>
                                        <p:tav tm="100000">
                                          <p:val>
                                            <p:strVal val="#ppt_h"/>
                                          </p:val>
                                        </p:tav>
                                      </p:tavLst>
                                    </p:anim>
                                    <p:animEffect transition="in" filter="fade">
                                      <p:cBhvr>
                                        <p:cTn id="74" dur="500"/>
                                        <p:tgtEl>
                                          <p:spTgt spid="309"/>
                                        </p:tgtEl>
                                      </p:cBhvr>
                                    </p:animEffect>
                                  </p:childTnLst>
                                </p:cTn>
                              </p:par>
                            </p:childTnLst>
                          </p:cTn>
                        </p:par>
                        <p:par>
                          <p:cTn id="75" fill="hold">
                            <p:stCondLst>
                              <p:cond delay="7000"/>
                            </p:stCondLst>
                            <p:childTnLst>
                              <p:par>
                                <p:cTn id="76" presetID="12" presetClass="entr" presetSubtype="4"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p:tgtEl>
                                          <p:spTgt spid="55"/>
                                        </p:tgtEl>
                                        <p:attrNameLst>
                                          <p:attrName>ppt_y</p:attrName>
                                        </p:attrNameLst>
                                      </p:cBhvr>
                                      <p:tavLst>
                                        <p:tav tm="0">
                                          <p:val>
                                            <p:strVal val="#ppt_y+#ppt_h*1.125000"/>
                                          </p:val>
                                        </p:tav>
                                        <p:tav tm="100000">
                                          <p:val>
                                            <p:strVal val="#ppt_y"/>
                                          </p:val>
                                        </p:tav>
                                      </p:tavLst>
                                    </p:anim>
                                    <p:animEffect transition="in" filter="wipe(up)">
                                      <p:cBhvr>
                                        <p:cTn id="7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14" grpId="0" animBg="1"/>
      <p:bldP spid="15" grpId="0" animBg="1"/>
      <p:bldP spid="16" grpId="0" animBg="1"/>
      <p:bldP spid="52" grpId="0"/>
      <p:bldP spid="53"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7" name="任意多边形: 形状 6"/>
          <p:cNvSpPr/>
          <p:nvPr/>
        </p:nvSpPr>
        <p:spPr>
          <a:xfrm>
            <a:off x="6342742"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6342742"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flipH="1">
            <a:off x="695325"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flipH="1">
            <a:off x="695325"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8104870" y="2151924"/>
            <a:ext cx="3109230" cy="1274644"/>
            <a:chOff x="1818113" y="1981592"/>
            <a:chExt cx="3109230" cy="1274644"/>
          </a:xfrm>
        </p:grpSpPr>
        <p:sp>
          <p:nvSpPr>
            <p:cNvPr id="63" name="矩形 6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4" name="矩形 63"/>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rgbClr val="10FBFE"/>
                </a:solidFill>
                <a:latin typeface="微软雅黑" panose="020B0503020204020204" charset="-122"/>
                <a:ea typeface="微软雅黑" panose="020B0503020204020204" charset="-122"/>
                <a:sym typeface="+mn-ea"/>
              </a:endParaRPr>
            </a:p>
          </p:txBody>
        </p:sp>
      </p:grpSp>
      <p:grpSp>
        <p:nvGrpSpPr>
          <p:cNvPr id="65" name="组合 64"/>
          <p:cNvGrpSpPr/>
          <p:nvPr/>
        </p:nvGrpSpPr>
        <p:grpSpPr>
          <a:xfrm>
            <a:off x="8104870" y="4169409"/>
            <a:ext cx="3109230" cy="1274644"/>
            <a:chOff x="1818113" y="1981592"/>
            <a:chExt cx="3109230" cy="1274644"/>
          </a:xfrm>
        </p:grpSpPr>
        <p:sp>
          <p:nvSpPr>
            <p:cNvPr id="66" name="矩形 65"/>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7" name="矩形 66"/>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68" name="组合 67"/>
          <p:cNvGrpSpPr/>
          <p:nvPr/>
        </p:nvGrpSpPr>
        <p:grpSpPr>
          <a:xfrm>
            <a:off x="887868" y="2151924"/>
            <a:ext cx="3109229" cy="1274644"/>
            <a:chOff x="1818114" y="1981592"/>
            <a:chExt cx="3109229" cy="1274644"/>
          </a:xfrm>
        </p:grpSpPr>
        <p:sp>
          <p:nvSpPr>
            <p:cNvPr id="69" name="矩形 68"/>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70" name="矩形 69"/>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71" name="组合 70"/>
          <p:cNvGrpSpPr/>
          <p:nvPr/>
        </p:nvGrpSpPr>
        <p:grpSpPr>
          <a:xfrm>
            <a:off x="887868" y="4169409"/>
            <a:ext cx="3109229" cy="1274644"/>
            <a:chOff x="1818114" y="1981592"/>
            <a:chExt cx="3109229" cy="1274644"/>
          </a:xfrm>
        </p:grpSpPr>
        <p:sp>
          <p:nvSpPr>
            <p:cNvPr id="72" name="矩形 7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73" name="矩形 72"/>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sp>
        <p:nvSpPr>
          <p:cNvPr id="6" name="椭圆 5"/>
          <p:cNvSpPr/>
          <p:nvPr/>
        </p:nvSpPr>
        <p:spPr>
          <a:xfrm>
            <a:off x="4265930" y="2059940"/>
            <a:ext cx="1413510" cy="1413510"/>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57010" y="2059940"/>
            <a:ext cx="1413510" cy="1413510"/>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265930" y="4072890"/>
            <a:ext cx="1413510" cy="1413510"/>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557010" y="4072890"/>
            <a:ext cx="1413510" cy="141351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7"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ppt_w/2"/>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par>
                                <p:cTn id="21" presetID="17"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ppt_w/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17"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par>
                                <p:cTn id="33" presetID="17"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par>
                          <p:cTn id="39" fill="hold">
                            <p:stCondLst>
                              <p:cond delay="1500"/>
                            </p:stCondLst>
                            <p:childTnLst>
                              <p:par>
                                <p:cTn id="40" presetID="2" presetClass="entr" presetSubtype="2" fill="hold" grpId="1"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2"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0-#ppt_w/2"/>
                                          </p:val>
                                        </p:tav>
                                        <p:tav tm="100000">
                                          <p:val>
                                            <p:strVal val="#ppt_x"/>
                                          </p:val>
                                        </p:tav>
                                      </p:tavLst>
                                    </p:anim>
                                    <p:anim calcmode="lin" valueType="num">
                                      <p:cBhvr additive="base">
                                        <p:cTn id="51" dur="500" fill="hold"/>
                                        <p:tgtEl>
                                          <p:spTgt spid="6"/>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0-#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12" presetClass="entr" presetSubtype="2"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p:tgtEl>
                                          <p:spTgt spid="68"/>
                                        </p:tgtEl>
                                        <p:attrNameLst>
                                          <p:attrName>ppt_x</p:attrName>
                                        </p:attrNameLst>
                                      </p:cBhvr>
                                      <p:tavLst>
                                        <p:tav tm="0">
                                          <p:val>
                                            <p:strVal val="#ppt_x+#ppt_w*1.125000"/>
                                          </p:val>
                                        </p:tav>
                                        <p:tav tm="100000">
                                          <p:val>
                                            <p:strVal val="#ppt_x"/>
                                          </p:val>
                                        </p:tav>
                                      </p:tavLst>
                                    </p:anim>
                                    <p:animEffect transition="in" filter="wipe(left)">
                                      <p:cBhvr>
                                        <p:cTn id="60" dur="500"/>
                                        <p:tgtEl>
                                          <p:spTgt spid="68"/>
                                        </p:tgtEl>
                                      </p:cBhvr>
                                    </p:animEffect>
                                  </p:childTnLst>
                                </p:cTn>
                              </p:par>
                              <p:par>
                                <p:cTn id="61" presetID="12" presetClass="entr" presetSubtype="8" fill="hold"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p:tgtEl>
                                          <p:spTgt spid="62"/>
                                        </p:tgtEl>
                                        <p:attrNameLst>
                                          <p:attrName>ppt_x</p:attrName>
                                        </p:attrNameLst>
                                      </p:cBhvr>
                                      <p:tavLst>
                                        <p:tav tm="0">
                                          <p:val>
                                            <p:strVal val="#ppt_x-#ppt_w*1.125000"/>
                                          </p:val>
                                        </p:tav>
                                        <p:tav tm="100000">
                                          <p:val>
                                            <p:strVal val="#ppt_x"/>
                                          </p:val>
                                        </p:tav>
                                      </p:tavLst>
                                    </p:anim>
                                    <p:animEffect transition="in" filter="wipe(right)">
                                      <p:cBhvr>
                                        <p:cTn id="64" dur="500"/>
                                        <p:tgtEl>
                                          <p:spTgt spid="62"/>
                                        </p:tgtEl>
                                      </p:cBhvr>
                                    </p:animEffect>
                                  </p:childTnLst>
                                </p:cTn>
                              </p:par>
                              <p:par>
                                <p:cTn id="65" presetID="12" presetClass="entr" presetSubtype="2" fill="hold" nodeType="withEffect">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left)">
                                      <p:cBhvr>
                                        <p:cTn id="68" dur="500"/>
                                        <p:tgtEl>
                                          <p:spTgt spid="71"/>
                                        </p:tgtEl>
                                      </p:cBhvr>
                                    </p:animEffect>
                                  </p:childTnLst>
                                </p:cTn>
                              </p:par>
                              <p:par>
                                <p:cTn id="69" presetID="12" presetClass="entr" presetSubtype="8" fill="hold" nodeType="withEffect">
                                  <p:stCondLst>
                                    <p:cond delay="75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ppt_x</p:attrName>
                                        </p:attrNameLst>
                                      </p:cBhvr>
                                      <p:tavLst>
                                        <p:tav tm="0">
                                          <p:val>
                                            <p:strVal val="#ppt_x-#ppt_w*1.125000"/>
                                          </p:val>
                                        </p:tav>
                                        <p:tav tm="100000">
                                          <p:val>
                                            <p:strVal val="#ppt_x"/>
                                          </p:val>
                                        </p:tav>
                                      </p:tavLst>
                                    </p:anim>
                                    <p:animEffect transition="in" filter="wipe(righ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bldLvl="0" animBg="1"/>
      <p:bldP spid="10" grpId="0" bldLvl="0" animBg="1"/>
      <p:bldP spid="13" grpId="0" bldLvl="0" animBg="1"/>
      <p:bldP spid="16" grpId="0" bldLvl="0" animBg="1"/>
      <p:bldP spid="6" grpId="0" animBg="1"/>
      <p:bldP spid="8" grpId="0" animBg="1"/>
      <p:bldP spid="8" grpId="1" animBg="1"/>
      <p:bldP spid="9" grpId="0"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9463" name="组合 82"/>
          <p:cNvGrpSpPr/>
          <p:nvPr/>
        </p:nvGrpSpPr>
        <p:grpSpPr bwMode="auto">
          <a:xfrm>
            <a:off x="1222375" y="2222183"/>
            <a:ext cx="1546225" cy="1544637"/>
            <a:chOff x="1222577" y="2190193"/>
            <a:chExt cx="1545336" cy="1545336"/>
          </a:xfrm>
        </p:grpSpPr>
        <p:sp>
          <p:nvSpPr>
            <p:cNvPr id="84" name="Oval 16"/>
            <p:cNvSpPr/>
            <p:nvPr/>
          </p:nvSpPr>
          <p:spPr>
            <a:xfrm>
              <a:off x="1409794" y="2377603"/>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04397B"/>
                </a:solidFill>
              </a:endParaRPr>
            </a:p>
          </p:txBody>
        </p:sp>
        <p:sp>
          <p:nvSpPr>
            <p:cNvPr id="85" name="Arc 20"/>
            <p:cNvSpPr/>
            <p:nvPr/>
          </p:nvSpPr>
          <p:spPr>
            <a:xfrm>
              <a:off x="1222577" y="2190193"/>
              <a:ext cx="1545336" cy="1545336"/>
            </a:xfrm>
            <a:prstGeom prst="arc">
              <a:avLst>
                <a:gd name="adj1" fmla="val 20172577"/>
                <a:gd name="adj2" fmla="val 16297434"/>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82" name="TextBox 24"/>
            <p:cNvSpPr txBox="1">
              <a:spLocks noChangeArrowheads="1"/>
            </p:cNvSpPr>
            <p:nvPr/>
          </p:nvSpPr>
          <p:spPr bwMode="auto">
            <a:xfrm>
              <a:off x="1607857"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85%</a:t>
              </a:r>
              <a:endParaRPr lang="en-US" altLang="zh-CN" sz="2400" b="1">
                <a:solidFill>
                  <a:srgbClr val="6AE7FF"/>
                </a:solidFill>
                <a:latin typeface="微软雅黑" panose="020B0503020204020204" charset="-122"/>
                <a:ea typeface="微软雅黑" panose="020B0503020204020204" charset="-122"/>
              </a:endParaRPr>
            </a:p>
          </p:txBody>
        </p:sp>
      </p:grpSp>
      <p:grpSp>
        <p:nvGrpSpPr>
          <p:cNvPr id="19464" name="组合 86"/>
          <p:cNvGrpSpPr/>
          <p:nvPr/>
        </p:nvGrpSpPr>
        <p:grpSpPr bwMode="auto">
          <a:xfrm>
            <a:off x="3941763" y="2219008"/>
            <a:ext cx="1544637" cy="1544637"/>
            <a:chOff x="3941805" y="2186816"/>
            <a:chExt cx="1545336" cy="1545336"/>
          </a:xfrm>
        </p:grpSpPr>
        <p:sp>
          <p:nvSpPr>
            <p:cNvPr id="88" name="Oval 17"/>
            <p:cNvSpPr/>
            <p:nvPr/>
          </p:nvSpPr>
          <p:spPr>
            <a:xfrm>
              <a:off x="4132391"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9" name="Arc 21"/>
            <p:cNvSpPr/>
            <p:nvPr/>
          </p:nvSpPr>
          <p:spPr>
            <a:xfrm>
              <a:off x="3941805" y="2186816"/>
              <a:ext cx="1545336" cy="1545336"/>
            </a:xfrm>
            <a:prstGeom prst="arc">
              <a:avLst>
                <a:gd name="adj1" fmla="val 17379292"/>
                <a:gd name="adj2" fmla="val 8825709"/>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79" name="TextBox 27"/>
            <p:cNvSpPr txBox="1">
              <a:spLocks noChangeArrowheads="1"/>
            </p:cNvSpPr>
            <p:nvPr/>
          </p:nvSpPr>
          <p:spPr bwMode="auto">
            <a:xfrm>
              <a:off x="4353263"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73%</a:t>
              </a:r>
              <a:endParaRPr lang="en-US" altLang="zh-CN" sz="2400" b="1">
                <a:solidFill>
                  <a:srgbClr val="6AE7FF"/>
                </a:solidFill>
                <a:latin typeface="微软雅黑" panose="020B0503020204020204" charset="-122"/>
                <a:ea typeface="微软雅黑" panose="020B0503020204020204" charset="-122"/>
              </a:endParaRPr>
            </a:p>
          </p:txBody>
        </p:sp>
      </p:grpSp>
      <p:grpSp>
        <p:nvGrpSpPr>
          <p:cNvPr id="19465" name="组合 90"/>
          <p:cNvGrpSpPr/>
          <p:nvPr/>
        </p:nvGrpSpPr>
        <p:grpSpPr bwMode="auto">
          <a:xfrm>
            <a:off x="6661150" y="2219008"/>
            <a:ext cx="1544638" cy="1544637"/>
            <a:chOff x="6661033" y="2186816"/>
            <a:chExt cx="1545336" cy="1545336"/>
          </a:xfrm>
        </p:grpSpPr>
        <p:sp>
          <p:nvSpPr>
            <p:cNvPr id="92" name="Oval 18"/>
            <p:cNvSpPr/>
            <p:nvPr/>
          </p:nvSpPr>
          <p:spPr>
            <a:xfrm>
              <a:off x="6854796"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3" name="Arc 22"/>
            <p:cNvSpPr/>
            <p:nvPr/>
          </p:nvSpPr>
          <p:spPr>
            <a:xfrm>
              <a:off x="6661033" y="2186816"/>
              <a:ext cx="1545336" cy="1545336"/>
            </a:xfrm>
            <a:prstGeom prst="arc">
              <a:avLst>
                <a:gd name="adj1" fmla="val 14283035"/>
                <a:gd name="adj2" fmla="val 8268073"/>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76" name="TextBox 28"/>
            <p:cNvSpPr txBox="1">
              <a:spLocks noChangeArrowheads="1"/>
            </p:cNvSpPr>
            <p:nvPr/>
          </p:nvSpPr>
          <p:spPr bwMode="auto">
            <a:xfrm>
              <a:off x="7045059" y="2732225"/>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78%</a:t>
              </a:r>
              <a:endParaRPr lang="en-US" altLang="zh-CN" sz="2400" b="1">
                <a:solidFill>
                  <a:srgbClr val="6AE7FF"/>
                </a:solidFill>
                <a:latin typeface="微软雅黑" panose="020B0503020204020204" charset="-122"/>
                <a:ea typeface="微软雅黑" panose="020B0503020204020204" charset="-122"/>
              </a:endParaRPr>
            </a:p>
          </p:txBody>
        </p:sp>
      </p:grpSp>
      <p:grpSp>
        <p:nvGrpSpPr>
          <p:cNvPr id="19466" name="组合 94"/>
          <p:cNvGrpSpPr/>
          <p:nvPr/>
        </p:nvGrpSpPr>
        <p:grpSpPr bwMode="auto">
          <a:xfrm>
            <a:off x="9390063" y="2219008"/>
            <a:ext cx="1546225" cy="1544637"/>
            <a:chOff x="9390392" y="2186816"/>
            <a:chExt cx="1545336" cy="1545336"/>
          </a:xfrm>
        </p:grpSpPr>
        <p:sp>
          <p:nvSpPr>
            <p:cNvPr id="96" name="Oval 19"/>
            <p:cNvSpPr/>
            <p:nvPr/>
          </p:nvSpPr>
          <p:spPr>
            <a:xfrm>
              <a:off x="9577609" y="2377402"/>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7" name="Arc 23"/>
            <p:cNvSpPr/>
            <p:nvPr/>
          </p:nvSpPr>
          <p:spPr>
            <a:xfrm>
              <a:off x="9390392" y="2186816"/>
              <a:ext cx="1545336" cy="1545336"/>
            </a:xfrm>
            <a:prstGeom prst="arc">
              <a:avLst>
                <a:gd name="adj1" fmla="val 17026676"/>
                <a:gd name="adj2" fmla="val 13044588"/>
              </a:avLst>
            </a:prstGeom>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73" name="TextBox 29"/>
            <p:cNvSpPr txBox="1">
              <a:spLocks noChangeArrowheads="1"/>
            </p:cNvSpPr>
            <p:nvPr/>
          </p:nvSpPr>
          <p:spPr bwMode="auto">
            <a:xfrm>
              <a:off x="9772728"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90%</a:t>
              </a:r>
              <a:endParaRPr lang="en-US" altLang="zh-CN" sz="2400" b="1">
                <a:solidFill>
                  <a:srgbClr val="6AE7FF"/>
                </a:solidFill>
                <a:latin typeface="微软雅黑" panose="020B0503020204020204" charset="-122"/>
                <a:ea typeface="微软雅黑" panose="020B0503020204020204" charset="-122"/>
              </a:endParaRPr>
            </a:p>
          </p:txBody>
        </p:sp>
      </p:grpSp>
      <p:sp>
        <p:nvSpPr>
          <p:cNvPr id="19467" name="文本框 1"/>
          <p:cNvSpPr txBox="1">
            <a:spLocks noChangeArrowheads="1"/>
          </p:cNvSpPr>
          <p:nvPr/>
        </p:nvSpPr>
        <p:spPr bwMode="auto">
          <a:xfrm>
            <a:off x="775970" y="3943350"/>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19468" name="文本框 103"/>
          <p:cNvSpPr txBox="1">
            <a:spLocks noChangeArrowheads="1"/>
          </p:cNvSpPr>
          <p:nvPr/>
        </p:nvSpPr>
        <p:spPr bwMode="auto">
          <a:xfrm>
            <a:off x="3495993" y="39430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19469" name="文本框 104"/>
          <p:cNvSpPr txBox="1">
            <a:spLocks noChangeArrowheads="1"/>
          </p:cNvSpPr>
          <p:nvPr/>
        </p:nvSpPr>
        <p:spPr bwMode="auto">
          <a:xfrm>
            <a:off x="6220778"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19470" name="文本框 105"/>
          <p:cNvSpPr txBox="1">
            <a:spLocks noChangeArrowheads="1"/>
          </p:cNvSpPr>
          <p:nvPr/>
        </p:nvSpPr>
        <p:spPr bwMode="auto">
          <a:xfrm>
            <a:off x="8945880"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wedge">
                                      <p:cBhvr>
                                        <p:cTn id="17" dur="500"/>
                                        <p:tgtEl>
                                          <p:spTgt spid="19463"/>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9467"/>
                                        </p:tgtEl>
                                        <p:attrNameLst>
                                          <p:attrName>style.visibility</p:attrName>
                                        </p:attrNameLst>
                                      </p:cBhvr>
                                      <p:to>
                                        <p:strVal val="visible"/>
                                      </p:to>
                                    </p:set>
                                    <p:anim calcmode="lin" valueType="num">
                                      <p:cBhvr additive="base">
                                        <p:cTn id="21" dur="500"/>
                                        <p:tgtEl>
                                          <p:spTgt spid="19467"/>
                                        </p:tgtEl>
                                        <p:attrNameLst>
                                          <p:attrName>ppt_y</p:attrName>
                                        </p:attrNameLst>
                                      </p:cBhvr>
                                      <p:tavLst>
                                        <p:tav tm="0">
                                          <p:val>
                                            <p:strVal val="#ppt_y+#ppt_h*1.125000"/>
                                          </p:val>
                                        </p:tav>
                                        <p:tav tm="100000">
                                          <p:val>
                                            <p:strVal val="#ppt_y"/>
                                          </p:val>
                                        </p:tav>
                                      </p:tavLst>
                                    </p:anim>
                                    <p:animEffect transition="in" filter="wipe(up)">
                                      <p:cBhvr>
                                        <p:cTn id="22" dur="500"/>
                                        <p:tgtEl>
                                          <p:spTgt spid="19467"/>
                                        </p:tgtEl>
                                      </p:cBhvr>
                                    </p:animEffect>
                                  </p:childTnLst>
                                </p:cTn>
                              </p:par>
                            </p:childTnLst>
                          </p:cTn>
                        </p:par>
                        <p:par>
                          <p:cTn id="23" fill="hold">
                            <p:stCondLst>
                              <p:cond delay="2000"/>
                            </p:stCondLst>
                            <p:childTnLst>
                              <p:par>
                                <p:cTn id="24" presetID="20" presetClass="entr" presetSubtype="0" fill="hold" nodeType="afterEffect">
                                  <p:stCondLst>
                                    <p:cond delay="0"/>
                                  </p:stCondLst>
                                  <p:childTnLst>
                                    <p:set>
                                      <p:cBhvr>
                                        <p:cTn id="25" dur="1" fill="hold">
                                          <p:stCondLst>
                                            <p:cond delay="0"/>
                                          </p:stCondLst>
                                        </p:cTn>
                                        <p:tgtEl>
                                          <p:spTgt spid="19464"/>
                                        </p:tgtEl>
                                        <p:attrNameLst>
                                          <p:attrName>style.visibility</p:attrName>
                                        </p:attrNameLst>
                                      </p:cBhvr>
                                      <p:to>
                                        <p:strVal val="visible"/>
                                      </p:to>
                                    </p:set>
                                    <p:animEffect transition="in" filter="wedge">
                                      <p:cBhvr>
                                        <p:cTn id="26" dur="500"/>
                                        <p:tgtEl>
                                          <p:spTgt spid="19464"/>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9468"/>
                                        </p:tgtEl>
                                        <p:attrNameLst>
                                          <p:attrName>style.visibility</p:attrName>
                                        </p:attrNameLst>
                                      </p:cBhvr>
                                      <p:to>
                                        <p:strVal val="visible"/>
                                      </p:to>
                                    </p:set>
                                    <p:anim calcmode="lin" valueType="num">
                                      <p:cBhvr additive="base">
                                        <p:cTn id="30" dur="500"/>
                                        <p:tgtEl>
                                          <p:spTgt spid="19468"/>
                                        </p:tgtEl>
                                        <p:attrNameLst>
                                          <p:attrName>ppt_y</p:attrName>
                                        </p:attrNameLst>
                                      </p:cBhvr>
                                      <p:tavLst>
                                        <p:tav tm="0">
                                          <p:val>
                                            <p:strVal val="#ppt_y+#ppt_h*1.125000"/>
                                          </p:val>
                                        </p:tav>
                                        <p:tav tm="100000">
                                          <p:val>
                                            <p:strVal val="#ppt_y"/>
                                          </p:val>
                                        </p:tav>
                                      </p:tavLst>
                                    </p:anim>
                                    <p:animEffect transition="in" filter="wipe(up)">
                                      <p:cBhvr>
                                        <p:cTn id="31" dur="500"/>
                                        <p:tgtEl>
                                          <p:spTgt spid="19468"/>
                                        </p:tgtEl>
                                      </p:cBhvr>
                                    </p:animEffect>
                                  </p:childTnLst>
                                </p:cTn>
                              </p:par>
                            </p:childTnLst>
                          </p:cTn>
                        </p:par>
                        <p:par>
                          <p:cTn id="32" fill="hold">
                            <p:stCondLst>
                              <p:cond delay="3000"/>
                            </p:stCondLst>
                            <p:childTnLst>
                              <p:par>
                                <p:cTn id="33" presetID="20" presetClass="entr" presetSubtype="0" fill="hold" nodeType="after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wedge">
                                      <p:cBhvr>
                                        <p:cTn id="35" dur="500"/>
                                        <p:tgtEl>
                                          <p:spTgt spid="19465"/>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19469"/>
                                        </p:tgtEl>
                                        <p:attrNameLst>
                                          <p:attrName>style.visibility</p:attrName>
                                        </p:attrNameLst>
                                      </p:cBhvr>
                                      <p:to>
                                        <p:strVal val="visible"/>
                                      </p:to>
                                    </p:set>
                                    <p:anim calcmode="lin" valueType="num">
                                      <p:cBhvr additive="base">
                                        <p:cTn id="39" dur="500"/>
                                        <p:tgtEl>
                                          <p:spTgt spid="19469"/>
                                        </p:tgtEl>
                                        <p:attrNameLst>
                                          <p:attrName>ppt_y</p:attrName>
                                        </p:attrNameLst>
                                      </p:cBhvr>
                                      <p:tavLst>
                                        <p:tav tm="0">
                                          <p:val>
                                            <p:strVal val="#ppt_y+#ppt_h*1.125000"/>
                                          </p:val>
                                        </p:tav>
                                        <p:tav tm="100000">
                                          <p:val>
                                            <p:strVal val="#ppt_y"/>
                                          </p:val>
                                        </p:tav>
                                      </p:tavLst>
                                    </p:anim>
                                    <p:animEffect transition="in" filter="wipe(up)">
                                      <p:cBhvr>
                                        <p:cTn id="40" dur="500"/>
                                        <p:tgtEl>
                                          <p:spTgt spid="19469"/>
                                        </p:tgtEl>
                                      </p:cBhvr>
                                    </p:animEffect>
                                  </p:childTnLst>
                                </p:cTn>
                              </p:par>
                            </p:childTnLst>
                          </p:cTn>
                        </p:par>
                        <p:par>
                          <p:cTn id="41" fill="hold">
                            <p:stCondLst>
                              <p:cond delay="4000"/>
                            </p:stCondLst>
                            <p:childTnLst>
                              <p:par>
                                <p:cTn id="42" presetID="20" presetClass="entr" presetSubtype="0" fill="hold" nodeType="afterEffect">
                                  <p:stCondLst>
                                    <p:cond delay="0"/>
                                  </p:stCondLst>
                                  <p:childTnLst>
                                    <p:set>
                                      <p:cBhvr>
                                        <p:cTn id="43" dur="1" fill="hold">
                                          <p:stCondLst>
                                            <p:cond delay="0"/>
                                          </p:stCondLst>
                                        </p:cTn>
                                        <p:tgtEl>
                                          <p:spTgt spid="19466"/>
                                        </p:tgtEl>
                                        <p:attrNameLst>
                                          <p:attrName>style.visibility</p:attrName>
                                        </p:attrNameLst>
                                      </p:cBhvr>
                                      <p:to>
                                        <p:strVal val="visible"/>
                                      </p:to>
                                    </p:set>
                                    <p:animEffect transition="in" filter="wedge">
                                      <p:cBhvr>
                                        <p:cTn id="44" dur="500"/>
                                        <p:tgtEl>
                                          <p:spTgt spid="19466"/>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19470"/>
                                        </p:tgtEl>
                                        <p:attrNameLst>
                                          <p:attrName>style.visibility</p:attrName>
                                        </p:attrNameLst>
                                      </p:cBhvr>
                                      <p:to>
                                        <p:strVal val="visible"/>
                                      </p:to>
                                    </p:set>
                                    <p:anim calcmode="lin" valueType="num">
                                      <p:cBhvr additive="base">
                                        <p:cTn id="48" dur="500"/>
                                        <p:tgtEl>
                                          <p:spTgt spid="19470"/>
                                        </p:tgtEl>
                                        <p:attrNameLst>
                                          <p:attrName>ppt_y</p:attrName>
                                        </p:attrNameLst>
                                      </p:cBhvr>
                                      <p:tavLst>
                                        <p:tav tm="0">
                                          <p:val>
                                            <p:strVal val="#ppt_y+#ppt_h*1.125000"/>
                                          </p:val>
                                        </p:tav>
                                        <p:tav tm="100000">
                                          <p:val>
                                            <p:strVal val="#ppt_y"/>
                                          </p:val>
                                        </p:tav>
                                      </p:tavLst>
                                    </p:anim>
                                    <p:animEffect transition="in" filter="wipe(up)">
                                      <p:cBhvr>
                                        <p:cTn id="49" dur="500"/>
                                        <p:tgtEl>
                                          <p:spTgt spid="1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467" grpId="0"/>
      <p:bldP spid="19468" grpId="0"/>
      <p:bldP spid="19469" grpId="0"/>
      <p:bldP spid="194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1" name="矩形 34"/>
          <p:cNvSpPr>
            <a:spLocks noChangeArrowheads="1"/>
          </p:cNvSpPr>
          <p:nvPr/>
        </p:nvSpPr>
        <p:spPr bwMode="auto">
          <a:xfrm>
            <a:off x="6243638" y="208375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a:solidFill>
                <a:srgbClr val="10FBFE"/>
              </a:solidFill>
              <a:latin typeface="微软雅黑" panose="020B0503020204020204" charset="-122"/>
              <a:ea typeface="微软雅黑" panose="020B0503020204020204" charset="-122"/>
              <a:sym typeface="+mn-ea"/>
            </a:endParaRPr>
          </a:p>
        </p:txBody>
      </p:sp>
      <p:sp>
        <p:nvSpPr>
          <p:cNvPr id="23562" name="矩形 36"/>
          <p:cNvSpPr>
            <a:spLocks noChangeArrowheads="1"/>
          </p:cNvSpPr>
          <p:nvPr/>
        </p:nvSpPr>
        <p:spPr bwMode="auto">
          <a:xfrm>
            <a:off x="6243955" y="3467735"/>
            <a:ext cx="498475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sz="1200" dirty="0">
              <a:solidFill>
                <a:srgbClr val="10FBFE"/>
              </a:solidFill>
              <a:latin typeface="微软雅黑" panose="020B0503020204020204" charset="-122"/>
              <a:ea typeface="微软雅黑" panose="020B0503020204020204" charset="-122"/>
              <a:cs typeface="+mn-ea"/>
              <a:sym typeface="+mn-lt"/>
            </a:endParaRPr>
          </a:p>
          <a:p>
            <a:pPr algn="l" eaLnBrk="1" hangingPunct="1">
              <a:lnSpc>
                <a:spcPct val="150000"/>
              </a:lnSpc>
            </a:pPr>
            <a:endParaRPr sz="1200" dirty="0">
              <a:solidFill>
                <a:srgbClr val="10FBFE"/>
              </a:solidFill>
              <a:latin typeface="微软雅黑" panose="020B0503020204020204" charset="-122"/>
              <a:ea typeface="微软雅黑" panose="020B0503020204020204" charset="-122"/>
              <a:cs typeface="+mn-ea"/>
              <a:sym typeface="+mn-lt"/>
            </a:endParaRPr>
          </a:p>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sp>
        <p:nvSpPr>
          <p:cNvPr id="23563" name="矩形 37"/>
          <p:cNvSpPr>
            <a:spLocks noChangeArrowheads="1"/>
          </p:cNvSpPr>
          <p:nvPr/>
        </p:nvSpPr>
        <p:spPr bwMode="auto">
          <a:xfrm>
            <a:off x="6243955" y="2452370"/>
            <a:ext cx="50501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cxnSp>
        <p:nvCxnSpPr>
          <p:cNvPr id="41" name="直接连接符 40"/>
          <p:cNvCxnSpPr/>
          <p:nvPr/>
        </p:nvCxnSpPr>
        <p:spPr>
          <a:xfrm>
            <a:off x="6243638" y="3253423"/>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95010" y="3064193"/>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874395" y="2032000"/>
            <a:ext cx="4651375" cy="346646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500"/>
                                        <p:tgtEl>
                                          <p:spTgt spid="34"/>
                                        </p:tgtEl>
                                      </p:cBhvr>
                                    </p:animEffect>
                                  </p:childTnLst>
                                </p:cTn>
                              </p:par>
                              <p:par>
                                <p:cTn id="22" presetID="22" presetClass="entr" presetSubtype="8"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561"/>
                                        </p:tgtEl>
                                        <p:attrNameLst>
                                          <p:attrName>style.visibility</p:attrName>
                                        </p:attrNameLst>
                                      </p:cBhvr>
                                      <p:to>
                                        <p:strVal val="visible"/>
                                      </p:to>
                                    </p:set>
                                    <p:animEffect transition="in" filter="wipe(left)">
                                      <p:cBhvr>
                                        <p:cTn id="33" dur="500"/>
                                        <p:tgtEl>
                                          <p:spTgt spid="2356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563"/>
                                        </p:tgtEl>
                                        <p:attrNameLst>
                                          <p:attrName>style.visibility</p:attrName>
                                        </p:attrNameLst>
                                      </p:cBhvr>
                                      <p:to>
                                        <p:strVal val="visible"/>
                                      </p:to>
                                    </p:set>
                                    <p:animEffect transition="in" filter="wipe(left)">
                                      <p:cBhvr>
                                        <p:cTn id="36" dur="500"/>
                                        <p:tgtEl>
                                          <p:spTgt spid="23563"/>
                                        </p:tgtEl>
                                      </p:cBhvr>
                                    </p:animEffect>
                                  </p:childTnLst>
                                </p:cTn>
                              </p:par>
                            </p:childTnLst>
                          </p:cTn>
                        </p:par>
                        <p:par>
                          <p:cTn id="37" fill="hold">
                            <p:stCondLst>
                              <p:cond delay="2500"/>
                            </p:stCondLst>
                            <p:childTnLst>
                              <p:par>
                                <p:cTn id="38" presetID="12" presetClass="entr" presetSubtype="4" fill="hold" grpId="0" nodeType="afterEffect">
                                  <p:stCondLst>
                                    <p:cond delay="0"/>
                                  </p:stCondLst>
                                  <p:childTnLst>
                                    <p:set>
                                      <p:cBhvr>
                                        <p:cTn id="39" dur="1" fill="hold">
                                          <p:stCondLst>
                                            <p:cond delay="0"/>
                                          </p:stCondLst>
                                        </p:cTn>
                                        <p:tgtEl>
                                          <p:spTgt spid="23562"/>
                                        </p:tgtEl>
                                        <p:attrNameLst>
                                          <p:attrName>style.visibility</p:attrName>
                                        </p:attrNameLst>
                                      </p:cBhvr>
                                      <p:to>
                                        <p:strVal val="visible"/>
                                      </p:to>
                                    </p:set>
                                    <p:anim calcmode="lin" valueType="num">
                                      <p:cBhvr additive="base">
                                        <p:cTn id="40" dur="500"/>
                                        <p:tgtEl>
                                          <p:spTgt spid="23562"/>
                                        </p:tgtEl>
                                        <p:attrNameLst>
                                          <p:attrName>ppt_y</p:attrName>
                                        </p:attrNameLst>
                                      </p:cBhvr>
                                      <p:tavLst>
                                        <p:tav tm="0">
                                          <p:val>
                                            <p:strVal val="#ppt_y+#ppt_h*1.125000"/>
                                          </p:val>
                                        </p:tav>
                                        <p:tav tm="100000">
                                          <p:val>
                                            <p:strVal val="#ppt_y"/>
                                          </p:val>
                                        </p:tav>
                                      </p:tavLst>
                                    </p:anim>
                                    <p:animEffect transition="in" filter="wipe(up)">
                                      <p:cBhvr>
                                        <p:cTn id="41"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2" grpId="0"/>
      <p:bldP spid="23563"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43" name="组合 42"/>
          <p:cNvGrpSpPr/>
          <p:nvPr/>
        </p:nvGrpSpPr>
        <p:grpSpPr>
          <a:xfrm>
            <a:off x="4196317" y="1890824"/>
            <a:ext cx="3799366" cy="3799366"/>
            <a:chOff x="4196317" y="1890824"/>
            <a:chExt cx="3799366" cy="3799366"/>
          </a:xfrm>
        </p:grpSpPr>
        <p:sp>
          <p:nvSpPr>
            <p:cNvPr id="7" name="任意多边形: 形状 6"/>
            <p:cNvSpPr/>
            <p:nvPr/>
          </p:nvSpPr>
          <p:spPr>
            <a:xfrm>
              <a:off x="4196317" y="1890824"/>
              <a:ext cx="1768550"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flipH="1">
              <a:off x="6227135" y="1890824"/>
              <a:ext cx="1768548"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flipV="1">
              <a:off x="4196317" y="3921640"/>
              <a:ext cx="1768550"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flipH="1" flipV="1">
              <a:off x="6227135" y="3921640"/>
              <a:ext cx="1768548"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statistics-on-laptop_82095"/>
            <p:cNvSpPr>
              <a:spLocks noChangeAspect="1"/>
            </p:cNvSpPr>
            <p:nvPr/>
          </p:nvSpPr>
          <p:spPr bwMode="auto">
            <a:xfrm>
              <a:off x="4898988" y="2625822"/>
              <a:ext cx="798009" cy="64527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txBody>
            <a:bodyPr/>
            <a:lstStyle/>
            <a:p>
              <a:endParaRPr lang="zh-CN" altLang="en-US"/>
            </a:p>
          </p:txBody>
        </p:sp>
        <p:sp>
          <p:nvSpPr>
            <p:cNvPr id="36" name="statistics-on-laptop_82095"/>
            <p:cNvSpPr>
              <a:spLocks noChangeAspect="1"/>
            </p:cNvSpPr>
            <p:nvPr/>
          </p:nvSpPr>
          <p:spPr bwMode="auto">
            <a:xfrm>
              <a:off x="6493871" y="2561824"/>
              <a:ext cx="798009" cy="77327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txBody>
            <a:bodyPr/>
            <a:lstStyle/>
            <a:p>
              <a:endParaRPr lang="zh-CN" altLang="en-US"/>
            </a:p>
          </p:txBody>
        </p:sp>
        <p:sp>
          <p:nvSpPr>
            <p:cNvPr id="38" name="statistics-on-laptop_82095"/>
            <p:cNvSpPr>
              <a:spLocks noChangeAspect="1"/>
            </p:cNvSpPr>
            <p:nvPr/>
          </p:nvSpPr>
          <p:spPr bwMode="auto">
            <a:xfrm>
              <a:off x="4910912" y="4218768"/>
              <a:ext cx="774161" cy="798009"/>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txBody>
            <a:bodyPr/>
            <a:lstStyle/>
            <a:p>
              <a:endParaRPr lang="zh-CN" altLang="en-US"/>
            </a:p>
          </p:txBody>
        </p:sp>
        <p:sp>
          <p:nvSpPr>
            <p:cNvPr id="37" name="statistics-on-laptop_82095"/>
            <p:cNvSpPr>
              <a:spLocks noChangeAspect="1"/>
            </p:cNvSpPr>
            <p:nvPr/>
          </p:nvSpPr>
          <p:spPr bwMode="auto">
            <a:xfrm>
              <a:off x="6493871" y="4254250"/>
              <a:ext cx="798009" cy="727045"/>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txBody>
            <a:bodyPr/>
            <a:lstStyle/>
            <a:p>
              <a:endParaRPr lang="zh-CN" altLang="en-US"/>
            </a:p>
          </p:txBody>
        </p:sp>
      </p:grpSp>
      <p:grpSp>
        <p:nvGrpSpPr>
          <p:cNvPr id="20" name="组合 19"/>
          <p:cNvGrpSpPr/>
          <p:nvPr/>
        </p:nvGrpSpPr>
        <p:grpSpPr>
          <a:xfrm>
            <a:off x="8149886" y="1874567"/>
            <a:ext cx="3109230" cy="1274644"/>
            <a:chOff x="1818113" y="1981592"/>
            <a:chExt cx="3109230" cy="1274644"/>
          </a:xfrm>
        </p:grpSpPr>
        <p:sp>
          <p:nvSpPr>
            <p:cNvPr id="21" name="矩形 20"/>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2" name="矩形 21"/>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rgbClr val="10FBFE"/>
                </a:solidFill>
                <a:latin typeface="微软雅黑" panose="020B0503020204020204" charset="-122"/>
                <a:ea typeface="微软雅黑" panose="020B0503020204020204" charset="-122"/>
                <a:sym typeface="+mn-ea"/>
              </a:endParaRPr>
            </a:p>
          </p:txBody>
        </p:sp>
      </p:grpSp>
      <p:grpSp>
        <p:nvGrpSpPr>
          <p:cNvPr id="23" name="组合 22"/>
          <p:cNvGrpSpPr/>
          <p:nvPr/>
        </p:nvGrpSpPr>
        <p:grpSpPr>
          <a:xfrm>
            <a:off x="932884" y="1874567"/>
            <a:ext cx="3109229" cy="1274644"/>
            <a:chOff x="1818114" y="1981592"/>
            <a:chExt cx="3109229" cy="1274644"/>
          </a:xfrm>
        </p:grpSpPr>
        <p:sp>
          <p:nvSpPr>
            <p:cNvPr id="24" name="矩形 23"/>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5" name="矩形 24"/>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28" name="组合 27"/>
          <p:cNvGrpSpPr/>
          <p:nvPr/>
        </p:nvGrpSpPr>
        <p:grpSpPr>
          <a:xfrm>
            <a:off x="8149886" y="4303469"/>
            <a:ext cx="3109230" cy="1274644"/>
            <a:chOff x="1818113" y="1981592"/>
            <a:chExt cx="3109230" cy="1274644"/>
          </a:xfrm>
        </p:grpSpPr>
        <p:sp>
          <p:nvSpPr>
            <p:cNvPr id="32" name="矩形 31"/>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33" name="矩形 32"/>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29" name="组合 28"/>
          <p:cNvGrpSpPr/>
          <p:nvPr/>
        </p:nvGrpSpPr>
        <p:grpSpPr>
          <a:xfrm>
            <a:off x="932884" y="4303469"/>
            <a:ext cx="3109229" cy="1274644"/>
            <a:chOff x="1818114" y="1981592"/>
            <a:chExt cx="3109229" cy="1274644"/>
          </a:xfrm>
        </p:grpSpPr>
        <p:sp>
          <p:nvSpPr>
            <p:cNvPr id="30" name="矩形 29"/>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31" name="矩形 30"/>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style.rotation</p:attrName>
                                        </p:attrNameLst>
                                      </p:cBhvr>
                                      <p:tavLst>
                                        <p:tav tm="0">
                                          <p:val>
                                            <p:fltVal val="720"/>
                                          </p:val>
                                        </p:tav>
                                        <p:tav tm="100000">
                                          <p:val>
                                            <p:fltVal val="0"/>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 calcmode="lin" valueType="num">
                                      <p:cBhvr>
                                        <p:cTn id="20" dur="500" fill="hold"/>
                                        <p:tgtEl>
                                          <p:spTgt spid="43"/>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right)">
                                      <p:cBhvr>
                                        <p:cTn id="24" dur="500"/>
                                        <p:tgtEl>
                                          <p:spTgt spid="23"/>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03</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6903085" y="1724660"/>
            <a:ext cx="1117600" cy="1122680"/>
            <a:chOff x="10871" y="2716"/>
            <a:chExt cx="1760" cy="1768"/>
          </a:xfrm>
        </p:grpSpPr>
        <p:sp>
          <p:nvSpPr>
            <p:cNvPr id="30722" name="Oval 9"/>
            <p:cNvSpPr>
              <a:spLocks noChangeArrowheads="1"/>
            </p:cNvSpPr>
            <p:nvPr/>
          </p:nvSpPr>
          <p:spPr bwMode="auto">
            <a:xfrm>
              <a:off x="10871" y="2716"/>
              <a:ext cx="1761" cy="1768"/>
            </a:xfrm>
            <a:prstGeom prst="ellipse">
              <a:avLst/>
            </a:prstGeom>
            <a:noFill/>
            <a:ln w="12700">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30723" name="Freeform 13">
              <a:hlinkClick r:id="rId1"/>
            </p:cNvPr>
            <p:cNvSpPr>
              <a:spLocks noEditPoints="1" noChangeArrowheads="1"/>
            </p:cNvSpPr>
            <p:nvPr/>
          </p:nvSpPr>
          <p:spPr bwMode="auto">
            <a:xfrm>
              <a:off x="11338" y="3116"/>
              <a:ext cx="772" cy="994"/>
            </a:xfrm>
            <a:custGeom>
              <a:avLst/>
              <a:gdLst>
                <a:gd name="T0" fmla="*/ 2147483647 w 102"/>
                <a:gd name="T1" fmla="*/ 0 h 131"/>
                <a:gd name="T2" fmla="*/ 0 w 102"/>
                <a:gd name="T3" fmla="*/ 2147483647 h 131"/>
                <a:gd name="T4" fmla="*/ 2147483647 w 102"/>
                <a:gd name="T5" fmla="*/ 2147483647 h 131"/>
                <a:gd name="T6" fmla="*/ 2147483647 w 102"/>
                <a:gd name="T7" fmla="*/ 2147483647 h 131"/>
                <a:gd name="T8" fmla="*/ 2147483647 w 102"/>
                <a:gd name="T9" fmla="*/ 0 h 131"/>
                <a:gd name="T10" fmla="*/ 2147483647 w 102"/>
                <a:gd name="T11" fmla="*/ 2147483647 h 131"/>
                <a:gd name="T12" fmla="*/ 2147483647 w 102"/>
                <a:gd name="T13" fmla="*/ 2147483647 h 131"/>
                <a:gd name="T14" fmla="*/ 2147483647 w 102"/>
                <a:gd name="T15" fmla="*/ 2147483647 h 131"/>
                <a:gd name="T16" fmla="*/ 2147483647 w 102"/>
                <a:gd name="T17" fmla="*/ 2147483647 h 131"/>
                <a:gd name="T18" fmla="*/ 2147483647 w 102"/>
                <a:gd name="T19" fmla="*/ 2147483647 h 1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
                <a:gd name="T31" fmla="*/ 0 h 131"/>
                <a:gd name="T32" fmla="*/ 102 w 102"/>
                <a:gd name="T33" fmla="*/ 131 h 1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 h="131">
                  <a:moveTo>
                    <a:pt x="51" y="0"/>
                  </a:moveTo>
                  <a:cubicBezTo>
                    <a:pt x="23" y="0"/>
                    <a:pt x="0" y="23"/>
                    <a:pt x="0" y="51"/>
                  </a:cubicBezTo>
                  <a:cubicBezTo>
                    <a:pt x="0" y="79"/>
                    <a:pt x="39" y="131"/>
                    <a:pt x="51" y="131"/>
                  </a:cubicBezTo>
                  <a:cubicBezTo>
                    <a:pt x="65" y="131"/>
                    <a:pt x="102" y="79"/>
                    <a:pt x="102" y="51"/>
                  </a:cubicBezTo>
                  <a:cubicBezTo>
                    <a:pt x="102" y="23"/>
                    <a:pt x="79" y="0"/>
                    <a:pt x="51" y="0"/>
                  </a:cubicBezTo>
                  <a:close/>
                  <a:moveTo>
                    <a:pt x="51" y="86"/>
                  </a:moveTo>
                  <a:cubicBezTo>
                    <a:pt x="30" y="86"/>
                    <a:pt x="14" y="70"/>
                    <a:pt x="14" y="50"/>
                  </a:cubicBezTo>
                  <a:cubicBezTo>
                    <a:pt x="14" y="30"/>
                    <a:pt x="30" y="14"/>
                    <a:pt x="51" y="14"/>
                  </a:cubicBezTo>
                  <a:cubicBezTo>
                    <a:pt x="72" y="14"/>
                    <a:pt x="88" y="30"/>
                    <a:pt x="88" y="50"/>
                  </a:cubicBezTo>
                  <a:cubicBezTo>
                    <a:pt x="88" y="70"/>
                    <a:pt x="72" y="86"/>
                    <a:pt x="51" y="86"/>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20" name="组合 19"/>
          <p:cNvGrpSpPr/>
          <p:nvPr/>
        </p:nvGrpSpPr>
        <p:grpSpPr>
          <a:xfrm>
            <a:off x="8362315" y="1724660"/>
            <a:ext cx="1117600" cy="1122680"/>
            <a:chOff x="13169" y="2716"/>
            <a:chExt cx="1760" cy="1768"/>
          </a:xfrm>
        </p:grpSpPr>
        <p:grpSp>
          <p:nvGrpSpPr>
            <p:cNvPr id="6" name="组合 22"/>
            <p:cNvGrpSpPr/>
            <p:nvPr/>
          </p:nvGrpSpPr>
          <p:grpSpPr bwMode="auto">
            <a:xfrm>
              <a:off x="13583" y="3183"/>
              <a:ext cx="1040" cy="782"/>
              <a:chOff x="0" y="0"/>
              <a:chExt cx="514350" cy="386732"/>
            </a:xfrm>
            <a:solidFill>
              <a:srgbClr val="6AE7FF"/>
            </a:solidFill>
          </p:grpSpPr>
          <p:sp>
            <p:nvSpPr>
              <p:cNvPr id="8" name="Freeform 11">
                <a:hlinkClick r:id="rId1"/>
              </p:cNvPr>
              <p:cNvSpPr>
                <a:spLocks noChangeArrowheads="1"/>
              </p:cNvSpPr>
              <p:nvPr/>
            </p:nvSpPr>
            <p:spPr bwMode="auto">
              <a:xfrm>
                <a:off x="0" y="127969"/>
                <a:ext cx="514350" cy="258763"/>
              </a:xfrm>
              <a:custGeom>
                <a:avLst/>
                <a:gdLst>
                  <a:gd name="T0" fmla="*/ 816530516 w 324"/>
                  <a:gd name="T1" fmla="*/ 0 h 163"/>
                  <a:gd name="T2" fmla="*/ 680442130 w 324"/>
                  <a:gd name="T3" fmla="*/ 410787002 h 163"/>
                  <a:gd name="T4" fmla="*/ 0 w 324"/>
                  <a:gd name="T5" fmla="*/ 410787002 h 163"/>
                  <a:gd name="T6" fmla="*/ 136088436 w 324"/>
                  <a:gd name="T7" fmla="*/ 0 h 163"/>
                  <a:gd name="T8" fmla="*/ 816530516 w 324"/>
                  <a:gd name="T9" fmla="*/ 0 h 163"/>
                  <a:gd name="T10" fmla="*/ 0 60000 65536"/>
                  <a:gd name="T11" fmla="*/ 0 60000 65536"/>
                  <a:gd name="T12" fmla="*/ 0 60000 65536"/>
                  <a:gd name="T13" fmla="*/ 0 60000 65536"/>
                  <a:gd name="T14" fmla="*/ 0 60000 65536"/>
                  <a:gd name="T15" fmla="*/ 0 w 324"/>
                  <a:gd name="T16" fmla="*/ 0 h 163"/>
                  <a:gd name="T17" fmla="*/ 324 w 324"/>
                  <a:gd name="T18" fmla="*/ 163 h 163"/>
                </a:gdLst>
                <a:ahLst/>
                <a:cxnLst>
                  <a:cxn ang="T10">
                    <a:pos x="T0" y="T1"/>
                  </a:cxn>
                  <a:cxn ang="T11">
                    <a:pos x="T2" y="T3"/>
                  </a:cxn>
                  <a:cxn ang="T12">
                    <a:pos x="T4" y="T5"/>
                  </a:cxn>
                  <a:cxn ang="T13">
                    <a:pos x="T6" y="T7"/>
                  </a:cxn>
                  <a:cxn ang="T14">
                    <a:pos x="T8" y="T9"/>
                  </a:cxn>
                </a:cxnLst>
                <a:rect l="T15" t="T16" r="T17" b="T18"/>
                <a:pathLst>
                  <a:path w="324" h="163">
                    <a:moveTo>
                      <a:pt x="324" y="0"/>
                    </a:moveTo>
                    <a:lnTo>
                      <a:pt x="270" y="163"/>
                    </a:lnTo>
                    <a:lnTo>
                      <a:pt x="0" y="163"/>
                    </a:lnTo>
                    <a:lnTo>
                      <a:pt x="54" y="0"/>
                    </a:lnTo>
                    <a:lnTo>
                      <a:pt x="324" y="0"/>
                    </a:lnTo>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9" name="Freeform 12"/>
              <p:cNvSpPr>
                <a:spLocks noChangeArrowheads="1"/>
              </p:cNvSpPr>
              <p:nvPr/>
            </p:nvSpPr>
            <p:spPr bwMode="auto">
              <a:xfrm>
                <a:off x="5550" y="0"/>
                <a:ext cx="449262" cy="338138"/>
              </a:xfrm>
              <a:custGeom>
                <a:avLst/>
                <a:gdLst>
                  <a:gd name="T0" fmla="*/ 110886753 w 283"/>
                  <a:gd name="T1" fmla="*/ 204133743 h 213"/>
                  <a:gd name="T2" fmla="*/ 123486721 w 283"/>
                  <a:gd name="T3" fmla="*/ 178932150 h 213"/>
                  <a:gd name="T4" fmla="*/ 148688245 w 283"/>
                  <a:gd name="T5" fmla="*/ 178932150 h 213"/>
                  <a:gd name="T6" fmla="*/ 713202522 w 283"/>
                  <a:gd name="T7" fmla="*/ 178932150 h 213"/>
                  <a:gd name="T8" fmla="*/ 713202522 w 283"/>
                  <a:gd name="T9" fmla="*/ 108367691 h 213"/>
                  <a:gd name="T10" fmla="*/ 463708232 w 283"/>
                  <a:gd name="T11" fmla="*/ 108367691 h 213"/>
                  <a:gd name="T12" fmla="*/ 375502007 w 283"/>
                  <a:gd name="T13" fmla="*/ 0 h 213"/>
                  <a:gd name="T14" fmla="*/ 45362755 w 283"/>
                  <a:gd name="T15" fmla="*/ 0 h 213"/>
                  <a:gd name="T16" fmla="*/ 0 w 283"/>
                  <a:gd name="T17" fmla="*/ 108367691 h 213"/>
                  <a:gd name="T18" fmla="*/ 0 w 283"/>
                  <a:gd name="T19" fmla="*/ 536794913 h 213"/>
                  <a:gd name="T20" fmla="*/ 110886753 w 283"/>
                  <a:gd name="T21" fmla="*/ 204133743 h 2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3"/>
                  <a:gd name="T34" fmla="*/ 0 h 213"/>
                  <a:gd name="T35" fmla="*/ 283 w 283"/>
                  <a:gd name="T36" fmla="*/ 213 h 2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grpSp>
        <p:sp>
          <p:nvSpPr>
            <p:cNvPr id="30725" name="Oval 9"/>
            <p:cNvSpPr>
              <a:spLocks noChangeArrowheads="1"/>
            </p:cNvSpPr>
            <p:nvPr/>
          </p:nvSpPr>
          <p:spPr bwMode="auto">
            <a:xfrm>
              <a:off x="13169"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grpSp>
      <p:grpSp>
        <p:nvGrpSpPr>
          <p:cNvPr id="19" name="组合 18"/>
          <p:cNvGrpSpPr/>
          <p:nvPr/>
        </p:nvGrpSpPr>
        <p:grpSpPr>
          <a:xfrm>
            <a:off x="9853295" y="1724660"/>
            <a:ext cx="1117600" cy="1122680"/>
            <a:chOff x="15517" y="2716"/>
            <a:chExt cx="1760" cy="1768"/>
          </a:xfrm>
        </p:grpSpPr>
        <p:sp>
          <p:nvSpPr>
            <p:cNvPr id="30726" name="Oval 9"/>
            <p:cNvSpPr>
              <a:spLocks noChangeArrowheads="1"/>
            </p:cNvSpPr>
            <p:nvPr/>
          </p:nvSpPr>
          <p:spPr bwMode="auto">
            <a:xfrm>
              <a:off x="15517"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27" name="Freeform 5">
              <a:hlinkClick r:id="rId1"/>
            </p:cNvPr>
            <p:cNvSpPr>
              <a:spLocks noEditPoints="1" noChangeArrowheads="1"/>
            </p:cNvSpPr>
            <p:nvPr/>
          </p:nvSpPr>
          <p:spPr bwMode="auto">
            <a:xfrm>
              <a:off x="15883" y="3116"/>
              <a:ext cx="1008" cy="1049"/>
            </a:xfrm>
            <a:custGeom>
              <a:avLst/>
              <a:gdLst>
                <a:gd name="T0" fmla="*/ 2147483647 w 133"/>
                <a:gd name="T1" fmla="*/ 2147483647 h 138"/>
                <a:gd name="T2" fmla="*/ 2147483647 w 133"/>
                <a:gd name="T3" fmla="*/ 2147483647 h 138"/>
                <a:gd name="T4" fmla="*/ 2147483647 w 133"/>
                <a:gd name="T5" fmla="*/ 2147483647 h 138"/>
                <a:gd name="T6" fmla="*/ 2147483647 w 133"/>
                <a:gd name="T7" fmla="*/ 2147483647 h 138"/>
                <a:gd name="T8" fmla="*/ 2147483647 w 133"/>
                <a:gd name="T9" fmla="*/ 2147483647 h 138"/>
                <a:gd name="T10" fmla="*/ 2147483647 w 133"/>
                <a:gd name="T11" fmla="*/ 0 h 138"/>
                <a:gd name="T12" fmla="*/ 0 w 133"/>
                <a:gd name="T13" fmla="*/ 2147483647 h 138"/>
                <a:gd name="T14" fmla="*/ 2147483647 w 133"/>
                <a:gd name="T15" fmla="*/ 2147483647 h 138"/>
                <a:gd name="T16" fmla="*/ 2147483647 w 133"/>
                <a:gd name="T17" fmla="*/ 2147483647 h 138"/>
                <a:gd name="T18" fmla="*/ 2147483647 w 133"/>
                <a:gd name="T19" fmla="*/ 2147483647 h 138"/>
                <a:gd name="T20" fmla="*/ 2147483647 w 133"/>
                <a:gd name="T21" fmla="*/ 2147483647 h 138"/>
                <a:gd name="T22" fmla="*/ 2147483647 w 133"/>
                <a:gd name="T23" fmla="*/ 2147483647 h 138"/>
                <a:gd name="T24" fmla="*/ 2147483647 w 133"/>
                <a:gd name="T25" fmla="*/ 2147483647 h 138"/>
                <a:gd name="T26" fmla="*/ 2147483647 w 133"/>
                <a:gd name="T27" fmla="*/ 2147483647 h 138"/>
                <a:gd name="T28" fmla="*/ 2147483647 w 133"/>
                <a:gd name="T29" fmla="*/ 2147483647 h 138"/>
                <a:gd name="T30" fmla="*/ 2147483647 w 133"/>
                <a:gd name="T31" fmla="*/ 2147483647 h 138"/>
                <a:gd name="T32" fmla="*/ 2147483647 w 133"/>
                <a:gd name="T33" fmla="*/ 2147483647 h 138"/>
                <a:gd name="T34" fmla="*/ 2147483647 w 133"/>
                <a:gd name="T35" fmla="*/ 2147483647 h 138"/>
                <a:gd name="T36" fmla="*/ 2147483647 w 133"/>
                <a:gd name="T37" fmla="*/ 2147483647 h 138"/>
                <a:gd name="T38" fmla="*/ 2147483647 w 133"/>
                <a:gd name="T39" fmla="*/ 2147483647 h 1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38"/>
                <a:gd name="T62" fmla="*/ 133 w 133"/>
                <a:gd name="T63" fmla="*/ 138 h 1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3" name="组合 12"/>
          <p:cNvGrpSpPr/>
          <p:nvPr/>
        </p:nvGrpSpPr>
        <p:grpSpPr>
          <a:xfrm>
            <a:off x="6903085" y="3148965"/>
            <a:ext cx="1117600" cy="1122680"/>
            <a:chOff x="10871" y="4959"/>
            <a:chExt cx="1760" cy="1768"/>
          </a:xfrm>
        </p:grpSpPr>
        <p:grpSp>
          <p:nvGrpSpPr>
            <p:cNvPr id="14" name="组合 30"/>
            <p:cNvGrpSpPr/>
            <p:nvPr/>
          </p:nvGrpSpPr>
          <p:grpSpPr bwMode="auto">
            <a:xfrm>
              <a:off x="11211" y="5414"/>
              <a:ext cx="1168" cy="857"/>
              <a:chOff x="0" y="0"/>
              <a:chExt cx="577850" cy="423863"/>
            </a:xfrm>
            <a:solidFill>
              <a:srgbClr val="6AE7FF"/>
            </a:solidFill>
          </p:grpSpPr>
          <p:sp>
            <p:nvSpPr>
              <p:cNvPr id="16" name="Freeform 7">
                <a:hlinkClick r:id="rId1"/>
              </p:cNvPr>
              <p:cNvSpPr>
                <a:spLocks noChangeArrowheads="1"/>
              </p:cNvSpPr>
              <p:nvPr/>
            </p:nvSpPr>
            <p:spPr bwMode="auto">
              <a:xfrm>
                <a:off x="0" y="0"/>
                <a:ext cx="401637" cy="382588"/>
              </a:xfrm>
              <a:custGeom>
                <a:avLst/>
                <a:gdLst>
                  <a:gd name="T0" fmla="*/ 549495798 w 107"/>
                  <a:gd name="T1" fmla="*/ 1055174106 h 102"/>
                  <a:gd name="T2" fmla="*/ 549495798 w 107"/>
                  <a:gd name="T3" fmla="*/ 1055174106 h 102"/>
                  <a:gd name="T4" fmla="*/ 535404725 w 107"/>
                  <a:gd name="T5" fmla="*/ 1055174106 h 102"/>
                  <a:gd name="T6" fmla="*/ 338152100 w 107"/>
                  <a:gd name="T7" fmla="*/ 1139587247 h 102"/>
                  <a:gd name="T8" fmla="*/ 394508886 w 107"/>
                  <a:gd name="T9" fmla="*/ 998896179 h 102"/>
                  <a:gd name="T10" fmla="*/ 352239419 w 107"/>
                  <a:gd name="T11" fmla="*/ 970760731 h 102"/>
                  <a:gd name="T12" fmla="*/ 140895780 w 107"/>
                  <a:gd name="T13" fmla="*/ 619034935 h 102"/>
                  <a:gd name="T14" fmla="*/ 817199920 w 107"/>
                  <a:gd name="T15" fmla="*/ 126621645 h 102"/>
                  <a:gd name="T16" fmla="*/ 1324426251 w 107"/>
                  <a:gd name="T17" fmla="*/ 295447986 h 102"/>
                  <a:gd name="T18" fmla="*/ 1423052505 w 107"/>
                  <a:gd name="T19" fmla="*/ 295447986 h 102"/>
                  <a:gd name="T20" fmla="*/ 1507591439 w 107"/>
                  <a:gd name="T21" fmla="*/ 295447986 h 102"/>
                  <a:gd name="T22" fmla="*/ 817199920 w 107"/>
                  <a:gd name="T23" fmla="*/ 0 h 102"/>
                  <a:gd name="T24" fmla="*/ 0 w 107"/>
                  <a:gd name="T25" fmla="*/ 619034935 h 102"/>
                  <a:gd name="T26" fmla="*/ 225434713 w 107"/>
                  <a:gd name="T27" fmla="*/ 1041104624 h 102"/>
                  <a:gd name="T28" fmla="*/ 84538963 w 107"/>
                  <a:gd name="T29" fmla="*/ 1435035115 h 102"/>
                  <a:gd name="T30" fmla="*/ 253613166 w 107"/>
                  <a:gd name="T31" fmla="*/ 1336552493 h 102"/>
                  <a:gd name="T32" fmla="*/ 535404725 w 107"/>
                  <a:gd name="T33" fmla="*/ 1195861424 h 102"/>
                  <a:gd name="T34" fmla="*/ 718569912 w 107"/>
                  <a:gd name="T35" fmla="*/ 1238069870 h 102"/>
                  <a:gd name="T36" fmla="*/ 634034732 w 107"/>
                  <a:gd name="T37" fmla="*/ 1083309319 h 102"/>
                  <a:gd name="T38" fmla="*/ 549495798 w 107"/>
                  <a:gd name="T39" fmla="*/ 1055174106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02"/>
                  <a:gd name="T62" fmla="*/ 107 w 107"/>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17" name="Freeform 8">
                <a:hlinkClick r:id="rId1"/>
              </p:cNvPr>
              <p:cNvSpPr>
                <a:spLocks noEditPoints="1" noChangeArrowheads="1"/>
              </p:cNvSpPr>
              <p:nvPr/>
            </p:nvSpPr>
            <p:spPr bwMode="auto">
              <a:xfrm>
                <a:off x="179388" y="96838"/>
                <a:ext cx="398462" cy="327025"/>
              </a:xfrm>
              <a:custGeom>
                <a:avLst/>
                <a:gdLst>
                  <a:gd name="T0" fmla="*/ 1497848769 w 106"/>
                  <a:gd name="T1" fmla="*/ 551044684 h 87"/>
                  <a:gd name="T2" fmla="*/ 748924385 w 106"/>
                  <a:gd name="T3" fmla="*/ 0 h 87"/>
                  <a:gd name="T4" fmla="*/ 0 w 106"/>
                  <a:gd name="T5" fmla="*/ 551044684 h 87"/>
                  <a:gd name="T6" fmla="*/ 748924385 w 106"/>
                  <a:gd name="T7" fmla="*/ 1102093128 h 87"/>
                  <a:gd name="T8" fmla="*/ 1031539350 w 106"/>
                  <a:gd name="T9" fmla="*/ 1059703937 h 87"/>
                  <a:gd name="T10" fmla="*/ 1342411043 w 106"/>
                  <a:gd name="T11" fmla="*/ 1229256942 h 87"/>
                  <a:gd name="T12" fmla="*/ 1243498519 w 106"/>
                  <a:gd name="T13" fmla="*/ 960799348 h 87"/>
                  <a:gd name="T14" fmla="*/ 1497848769 w 106"/>
                  <a:gd name="T15" fmla="*/ 551044684 h 87"/>
                  <a:gd name="T16" fmla="*/ 1144582235 w 106"/>
                  <a:gd name="T17" fmla="*/ 734727421 h 87"/>
                  <a:gd name="T18" fmla="*/ 367397012 w 106"/>
                  <a:gd name="T19" fmla="*/ 734727421 h 87"/>
                  <a:gd name="T20" fmla="*/ 367397012 w 106"/>
                  <a:gd name="T21" fmla="*/ 664082528 h 87"/>
                  <a:gd name="T22" fmla="*/ 1144582235 w 106"/>
                  <a:gd name="T23" fmla="*/ 664082528 h 87"/>
                  <a:gd name="T24" fmla="*/ 1144582235 w 106"/>
                  <a:gd name="T25" fmla="*/ 734727421 h 87"/>
                  <a:gd name="T26" fmla="*/ 1144582235 w 106"/>
                  <a:gd name="T27" fmla="*/ 579304145 h 87"/>
                  <a:gd name="T28" fmla="*/ 367397012 w 106"/>
                  <a:gd name="T29" fmla="*/ 579304145 h 87"/>
                  <a:gd name="T30" fmla="*/ 367397012 w 106"/>
                  <a:gd name="T31" fmla="*/ 508659252 h 87"/>
                  <a:gd name="T32" fmla="*/ 1144582235 w 106"/>
                  <a:gd name="T33" fmla="*/ 508659252 h 87"/>
                  <a:gd name="T34" fmla="*/ 1144582235 w 106"/>
                  <a:gd name="T35" fmla="*/ 579304145 h 87"/>
                  <a:gd name="T36" fmla="*/ 1144582235 w 106"/>
                  <a:gd name="T37" fmla="*/ 438010483 h 87"/>
                  <a:gd name="T38" fmla="*/ 367397012 w 106"/>
                  <a:gd name="T39" fmla="*/ 438010483 h 87"/>
                  <a:gd name="T40" fmla="*/ 367397012 w 106"/>
                  <a:gd name="T41" fmla="*/ 367365590 h 87"/>
                  <a:gd name="T42" fmla="*/ 1144582235 w 106"/>
                  <a:gd name="T43" fmla="*/ 367365590 h 87"/>
                  <a:gd name="T44" fmla="*/ 1144582235 w 106"/>
                  <a:gd name="T45" fmla="*/ 438010483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87"/>
                  <a:gd name="T71" fmla="*/ 106 w 106"/>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grpSp>
        <p:sp>
          <p:nvSpPr>
            <p:cNvPr id="30729" name="Oval 9"/>
            <p:cNvSpPr>
              <a:spLocks noChangeArrowheads="1"/>
            </p:cNvSpPr>
            <p:nvPr/>
          </p:nvSpPr>
          <p:spPr bwMode="auto">
            <a:xfrm>
              <a:off x="10871"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grpSp>
      <p:grpSp>
        <p:nvGrpSpPr>
          <p:cNvPr id="15" name="组合 14"/>
          <p:cNvGrpSpPr/>
          <p:nvPr/>
        </p:nvGrpSpPr>
        <p:grpSpPr>
          <a:xfrm>
            <a:off x="8362315" y="3148965"/>
            <a:ext cx="1117600" cy="1122680"/>
            <a:chOff x="13169" y="4959"/>
            <a:chExt cx="1760" cy="1768"/>
          </a:xfrm>
        </p:grpSpPr>
        <p:sp>
          <p:nvSpPr>
            <p:cNvPr id="30730" name="Oval 9"/>
            <p:cNvSpPr>
              <a:spLocks noChangeArrowheads="1"/>
            </p:cNvSpPr>
            <p:nvPr/>
          </p:nvSpPr>
          <p:spPr bwMode="auto">
            <a:xfrm>
              <a:off x="13169"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1" name="Freeform 9">
              <a:hlinkClick r:id="rId1"/>
            </p:cNvPr>
            <p:cNvSpPr>
              <a:spLocks noEditPoints="1" noChangeArrowheads="1"/>
            </p:cNvSpPr>
            <p:nvPr/>
          </p:nvSpPr>
          <p:spPr bwMode="auto">
            <a:xfrm>
              <a:off x="13624" y="5536"/>
              <a:ext cx="917" cy="799"/>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1" name="组合 10"/>
          <p:cNvGrpSpPr/>
          <p:nvPr/>
        </p:nvGrpSpPr>
        <p:grpSpPr>
          <a:xfrm>
            <a:off x="6920230" y="4693285"/>
            <a:ext cx="1117600" cy="1120140"/>
            <a:chOff x="10898" y="7391"/>
            <a:chExt cx="1760" cy="1764"/>
          </a:xfrm>
        </p:grpSpPr>
        <p:sp>
          <p:nvSpPr>
            <p:cNvPr id="30732" name="Oval 9"/>
            <p:cNvSpPr>
              <a:spLocks noChangeArrowheads="1"/>
            </p:cNvSpPr>
            <p:nvPr/>
          </p:nvSpPr>
          <p:spPr bwMode="auto">
            <a:xfrm>
              <a:off x="10898"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3" name="Freeform 6">
              <a:hlinkClick r:id="rId1"/>
            </p:cNvPr>
            <p:cNvSpPr>
              <a:spLocks noEditPoints="1" noChangeArrowheads="1"/>
            </p:cNvSpPr>
            <p:nvPr/>
          </p:nvSpPr>
          <p:spPr bwMode="auto">
            <a:xfrm>
              <a:off x="11338" y="7730"/>
              <a:ext cx="1018" cy="1085"/>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8" name="组合 17"/>
          <p:cNvGrpSpPr/>
          <p:nvPr/>
        </p:nvGrpSpPr>
        <p:grpSpPr>
          <a:xfrm>
            <a:off x="9846945" y="3148965"/>
            <a:ext cx="1117600" cy="1122680"/>
            <a:chOff x="15507" y="4959"/>
            <a:chExt cx="1760" cy="1768"/>
          </a:xfrm>
        </p:grpSpPr>
        <p:sp>
          <p:nvSpPr>
            <p:cNvPr id="30734" name="Oval 9"/>
            <p:cNvSpPr>
              <a:spLocks noChangeArrowheads="1"/>
            </p:cNvSpPr>
            <p:nvPr/>
          </p:nvSpPr>
          <p:spPr bwMode="auto">
            <a:xfrm>
              <a:off x="15507"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5" name="Freeform 17">
              <a:hlinkClick r:id="rId1"/>
            </p:cNvPr>
            <p:cNvSpPr>
              <a:spLocks noChangeArrowheads="1"/>
            </p:cNvSpPr>
            <p:nvPr/>
          </p:nvSpPr>
          <p:spPr bwMode="auto">
            <a:xfrm>
              <a:off x="15883" y="5368"/>
              <a:ext cx="1010" cy="941"/>
            </a:xfrm>
            <a:custGeom>
              <a:avLst/>
              <a:gdLst>
                <a:gd name="T0" fmla="*/ 2147483647 w 133"/>
                <a:gd name="T1" fmla="*/ 2147483647 h 123"/>
                <a:gd name="T2" fmla="*/ 2147483647 w 133"/>
                <a:gd name="T3" fmla="*/ 2147483647 h 123"/>
                <a:gd name="T4" fmla="*/ 2147483647 w 133"/>
                <a:gd name="T5" fmla="*/ 2147483647 h 123"/>
                <a:gd name="T6" fmla="*/ 2147483647 w 133"/>
                <a:gd name="T7" fmla="*/ 2147483647 h 123"/>
                <a:gd name="T8" fmla="*/ 2147483647 w 133"/>
                <a:gd name="T9" fmla="*/ 2147483647 h 123"/>
                <a:gd name="T10" fmla="*/ 2147483647 w 133"/>
                <a:gd name="T11" fmla="*/ 2147483647 h 123"/>
                <a:gd name="T12" fmla="*/ 2147483647 w 133"/>
                <a:gd name="T13" fmla="*/ 2147483647 h 123"/>
                <a:gd name="T14" fmla="*/ 2147483647 w 133"/>
                <a:gd name="T15" fmla="*/ 2147483647 h 123"/>
                <a:gd name="T16" fmla="*/ 2147483647 w 133"/>
                <a:gd name="T17" fmla="*/ 2147483647 h 123"/>
                <a:gd name="T18" fmla="*/ 2147483647 w 133"/>
                <a:gd name="T19" fmla="*/ 2147483647 h 123"/>
                <a:gd name="T20" fmla="*/ 2147483647 w 133"/>
                <a:gd name="T21" fmla="*/ 0 h 123"/>
                <a:gd name="T22" fmla="*/ 2147483647 w 133"/>
                <a:gd name="T23" fmla="*/ 2147483647 h 123"/>
                <a:gd name="T24" fmla="*/ 2147483647 w 133"/>
                <a:gd name="T25" fmla="*/ 2147483647 h 123"/>
                <a:gd name="T26" fmla="*/ 2147483647 w 133"/>
                <a:gd name="T27" fmla="*/ 2147483647 h 123"/>
                <a:gd name="T28" fmla="*/ 0 w 133"/>
                <a:gd name="T29" fmla="*/ 2147483647 h 123"/>
                <a:gd name="T30" fmla="*/ 0 w 133"/>
                <a:gd name="T31" fmla="*/ 2147483647 h 123"/>
                <a:gd name="T32" fmla="*/ 2147483647 w 133"/>
                <a:gd name="T33" fmla="*/ 2147483647 h 123"/>
                <a:gd name="T34" fmla="*/ 2147483647 w 133"/>
                <a:gd name="T35" fmla="*/ 2147483647 h 123"/>
                <a:gd name="T36" fmla="*/ 2147483647 w 133"/>
                <a:gd name="T37" fmla="*/ 2147483647 h 123"/>
                <a:gd name="T38" fmla="*/ 2147483647 w 133"/>
                <a:gd name="T39" fmla="*/ 2147483647 h 123"/>
                <a:gd name="T40" fmla="*/ 2147483647 w 133"/>
                <a:gd name="T41" fmla="*/ 2147483647 h 123"/>
                <a:gd name="T42" fmla="*/ 2147483647 w 133"/>
                <a:gd name="T43" fmla="*/ 2147483647 h 123"/>
                <a:gd name="T44" fmla="*/ 2147483647 w 133"/>
                <a:gd name="T45" fmla="*/ 2147483647 h 123"/>
                <a:gd name="T46" fmla="*/ 2147483647 w 133"/>
                <a:gd name="T47" fmla="*/ 2147483647 h 123"/>
                <a:gd name="T48" fmla="*/ 2147483647 w 133"/>
                <a:gd name="T49" fmla="*/ 2147483647 h 123"/>
                <a:gd name="T50" fmla="*/ 2147483647 w 133"/>
                <a:gd name="T51" fmla="*/ 2147483647 h 123"/>
                <a:gd name="T52" fmla="*/ 2147483647 w 133"/>
                <a:gd name="T53" fmla="*/ 2147483647 h 123"/>
                <a:gd name="T54" fmla="*/ 2147483647 w 133"/>
                <a:gd name="T55" fmla="*/ 2147483647 h 123"/>
                <a:gd name="T56" fmla="*/ 2147483647 w 133"/>
                <a:gd name="T57" fmla="*/ 2147483647 h 123"/>
                <a:gd name="T58" fmla="*/ 2147483647 w 133"/>
                <a:gd name="T59" fmla="*/ 2147483647 h 123"/>
                <a:gd name="T60" fmla="*/ 2147483647 w 133"/>
                <a:gd name="T61" fmla="*/ 2147483647 h 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3"/>
                <a:gd name="T94" fmla="*/ 0 h 123"/>
                <a:gd name="T95" fmla="*/ 133 w 133"/>
                <a:gd name="T96" fmla="*/ 123 h 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rgbClr val="6AE7FF"/>
            </a:solidFill>
            <a:ln w="12700">
              <a:noFill/>
              <a:bevel/>
            </a:ln>
          </p:spPr>
          <p:txBody>
            <a:bodyPr lIns="68580" tIns="34290" rIns="68580" bIns="34290" anchor="ctr"/>
            <a:lstStyle/>
            <a:p>
              <a:endParaRPr lang="zh-CN" altLang="en-US"/>
            </a:p>
          </p:txBody>
        </p:sp>
      </p:grpSp>
      <p:grpSp>
        <p:nvGrpSpPr>
          <p:cNvPr id="7" name="组合 6"/>
          <p:cNvGrpSpPr/>
          <p:nvPr/>
        </p:nvGrpSpPr>
        <p:grpSpPr>
          <a:xfrm>
            <a:off x="9846945" y="4693285"/>
            <a:ext cx="1117600" cy="1120140"/>
            <a:chOff x="15507" y="7391"/>
            <a:chExt cx="1760" cy="1764"/>
          </a:xfrm>
        </p:grpSpPr>
        <p:sp>
          <p:nvSpPr>
            <p:cNvPr id="30736" name="Oval 9"/>
            <p:cNvSpPr>
              <a:spLocks noChangeArrowheads="1"/>
            </p:cNvSpPr>
            <p:nvPr/>
          </p:nvSpPr>
          <p:spPr bwMode="auto">
            <a:xfrm>
              <a:off x="15507"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grpSp>
          <p:nvGrpSpPr>
            <p:cNvPr id="29" name="组合 45"/>
            <p:cNvGrpSpPr/>
            <p:nvPr/>
          </p:nvGrpSpPr>
          <p:grpSpPr bwMode="auto">
            <a:xfrm>
              <a:off x="15902" y="7762"/>
              <a:ext cx="921" cy="1009"/>
              <a:chOff x="0" y="0"/>
              <a:chExt cx="455613" cy="500063"/>
            </a:xfrm>
            <a:solidFill>
              <a:srgbClr val="6AE7FF"/>
            </a:solidFill>
          </p:grpSpPr>
          <p:sp>
            <p:nvSpPr>
              <p:cNvPr id="30" name="Freeform 19">
                <a:hlinkClick r:id="rId1"/>
              </p:cNvPr>
              <p:cNvSpPr>
                <a:spLocks noChangeArrowheads="1"/>
              </p:cNvSpPr>
              <p:nvPr/>
            </p:nvSpPr>
            <p:spPr bwMode="auto">
              <a:xfrm>
                <a:off x="323850" y="95250"/>
                <a:ext cx="131763" cy="320675"/>
              </a:xfrm>
              <a:custGeom>
                <a:avLst/>
                <a:gdLst>
                  <a:gd name="T0" fmla="*/ 178932550 w 83"/>
                  <a:gd name="T1" fmla="*/ 95765933 h 202"/>
                  <a:gd name="T2" fmla="*/ 105846975 w 83"/>
                  <a:gd name="T3" fmla="*/ 22682199 h 202"/>
                  <a:gd name="T4" fmla="*/ 0 w 83"/>
                  <a:gd name="T5" fmla="*/ 131048135 h 202"/>
                  <a:gd name="T6" fmla="*/ 0 w 83"/>
                  <a:gd name="T7" fmla="*/ 509071607 h 202"/>
                  <a:gd name="T8" fmla="*/ 209174579 w 83"/>
                  <a:gd name="T9" fmla="*/ 509071607 h 202"/>
                  <a:gd name="T10" fmla="*/ 209174579 w 83"/>
                  <a:gd name="T11" fmla="*/ 0 h 202"/>
                  <a:gd name="T12" fmla="*/ 178932550 w 83"/>
                  <a:gd name="T13" fmla="*/ 95765933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1" name="Freeform 20">
                <a:hlinkClick r:id="rId1"/>
              </p:cNvPr>
              <p:cNvSpPr>
                <a:spLocks noChangeArrowheads="1"/>
              </p:cNvSpPr>
              <p:nvPr/>
            </p:nvSpPr>
            <p:spPr bwMode="auto">
              <a:xfrm>
                <a:off x="161925" y="204788"/>
                <a:ext cx="131763" cy="211138"/>
              </a:xfrm>
              <a:custGeom>
                <a:avLst/>
                <a:gdLst>
                  <a:gd name="T0" fmla="*/ 155898208 w 35"/>
                  <a:gd name="T1" fmla="*/ 127938341 h 56"/>
                  <a:gd name="T2" fmla="*/ 0 w 35"/>
                  <a:gd name="T3" fmla="*/ 28431994 h 56"/>
                  <a:gd name="T4" fmla="*/ 0 w 35"/>
                  <a:gd name="T5" fmla="*/ 796058145 h 56"/>
                  <a:gd name="T6" fmla="*/ 496042538 w 35"/>
                  <a:gd name="T7" fmla="*/ 796058145 h 56"/>
                  <a:gd name="T8" fmla="*/ 496042538 w 35"/>
                  <a:gd name="T9" fmla="*/ 0 h 56"/>
                  <a:gd name="T10" fmla="*/ 368488363 w 35"/>
                  <a:gd name="T11" fmla="*/ 113724204 h 56"/>
                  <a:gd name="T12" fmla="*/ 240934246 w 35"/>
                  <a:gd name="T13" fmla="*/ 156370327 h 56"/>
                  <a:gd name="T14" fmla="*/ 155898208 w 35"/>
                  <a:gd name="T15" fmla="*/ 127938341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2" name="Freeform 21">
                <a:hlinkClick r:id="rId1"/>
              </p:cNvPr>
              <p:cNvSpPr>
                <a:spLocks noChangeArrowheads="1"/>
              </p:cNvSpPr>
              <p:nvPr/>
            </p:nvSpPr>
            <p:spPr bwMode="auto">
              <a:xfrm>
                <a:off x="0" y="174625"/>
                <a:ext cx="131763" cy="241300"/>
              </a:xfrm>
              <a:custGeom>
                <a:avLst/>
                <a:gdLst>
                  <a:gd name="T0" fmla="*/ 209174579 w 83"/>
                  <a:gd name="T1" fmla="*/ 35282186 h 152"/>
                  <a:gd name="T2" fmla="*/ 161290602 w 83"/>
                  <a:gd name="T3" fmla="*/ 0 h 152"/>
                  <a:gd name="T4" fmla="*/ 0 w 83"/>
                  <a:gd name="T5" fmla="*/ 138607794 h 152"/>
                  <a:gd name="T6" fmla="*/ 0 w 83"/>
                  <a:gd name="T7" fmla="*/ 383063695 h 152"/>
                  <a:gd name="T8" fmla="*/ 209174579 w 83"/>
                  <a:gd name="T9" fmla="*/ 383063695 h 152"/>
                  <a:gd name="T10" fmla="*/ 209174579 w 83"/>
                  <a:gd name="T11" fmla="*/ 35282186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3" name="Rectangle 22">
                <a:hlinkClick r:id="rId1"/>
              </p:cNvPr>
              <p:cNvSpPr>
                <a:spLocks noChangeArrowheads="1"/>
              </p:cNvSpPr>
              <p:nvPr/>
            </p:nvSpPr>
            <p:spPr bwMode="auto">
              <a:xfrm>
                <a:off x="0" y="450850"/>
                <a:ext cx="455613" cy="49213"/>
              </a:xfrm>
              <a:prstGeom prst="rect">
                <a:avLst/>
              </a:pr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4" name="Freeform 23">
                <a:hlinkClick r:id="rId1"/>
              </p:cNvPr>
              <p:cNvSpPr>
                <a:spLocks noChangeArrowheads="1"/>
              </p:cNvSpPr>
              <p:nvPr/>
            </p:nvSpPr>
            <p:spPr bwMode="auto">
              <a:xfrm>
                <a:off x="0" y="0"/>
                <a:ext cx="450850" cy="223838"/>
              </a:xfrm>
              <a:custGeom>
                <a:avLst/>
                <a:gdLst>
                  <a:gd name="T0" fmla="*/ 127042042 w 120"/>
                  <a:gd name="T1" fmla="*/ 762851325 h 59"/>
                  <a:gd name="T2" fmla="*/ 367006952 w 120"/>
                  <a:gd name="T3" fmla="*/ 546950146 h 59"/>
                  <a:gd name="T4" fmla="*/ 818709813 w 120"/>
                  <a:gd name="T5" fmla="*/ 834817121 h 59"/>
                  <a:gd name="T6" fmla="*/ 846940530 w 120"/>
                  <a:gd name="T7" fmla="*/ 849211039 h 59"/>
                  <a:gd name="T8" fmla="*/ 903401964 w 120"/>
                  <a:gd name="T9" fmla="*/ 834817121 h 59"/>
                  <a:gd name="T10" fmla="*/ 1482146925 w 120"/>
                  <a:gd name="T11" fmla="*/ 287867094 h 59"/>
                  <a:gd name="T12" fmla="*/ 1580954435 w 120"/>
                  <a:gd name="T13" fmla="*/ 403014643 h 59"/>
                  <a:gd name="T14" fmla="*/ 1693881060 w 120"/>
                  <a:gd name="T15" fmla="*/ 0 h 59"/>
                  <a:gd name="T16" fmla="*/ 1298643508 w 120"/>
                  <a:gd name="T17" fmla="*/ 100753661 h 59"/>
                  <a:gd name="T18" fmla="*/ 1369220300 w 120"/>
                  <a:gd name="T19" fmla="*/ 187113403 h 59"/>
                  <a:gd name="T20" fmla="*/ 846940530 w 120"/>
                  <a:gd name="T21" fmla="*/ 690885530 h 59"/>
                  <a:gd name="T22" fmla="*/ 395237669 w 120"/>
                  <a:gd name="T23" fmla="*/ 388620725 h 59"/>
                  <a:gd name="T24" fmla="*/ 310545518 w 120"/>
                  <a:gd name="T25" fmla="*/ 403014643 h 59"/>
                  <a:gd name="T26" fmla="*/ 28230724 w 120"/>
                  <a:gd name="T27" fmla="*/ 647703777 h 59"/>
                  <a:gd name="T28" fmla="*/ 28230724 w 120"/>
                  <a:gd name="T29" fmla="*/ 748457408 h 59"/>
                  <a:gd name="T30" fmla="*/ 127042042 w 120"/>
                  <a:gd name="T31" fmla="*/ 762851325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grpSp>
      </p:grpSp>
      <p:grpSp>
        <p:nvGrpSpPr>
          <p:cNvPr id="10" name="组合 9"/>
          <p:cNvGrpSpPr/>
          <p:nvPr/>
        </p:nvGrpSpPr>
        <p:grpSpPr>
          <a:xfrm>
            <a:off x="8420100" y="4693285"/>
            <a:ext cx="1117600" cy="1120140"/>
            <a:chOff x="13260" y="7391"/>
            <a:chExt cx="1760" cy="1764"/>
          </a:xfrm>
        </p:grpSpPr>
        <p:sp>
          <p:nvSpPr>
            <p:cNvPr id="30738" name="Oval 9"/>
            <p:cNvSpPr>
              <a:spLocks noChangeArrowheads="1"/>
            </p:cNvSpPr>
            <p:nvPr/>
          </p:nvSpPr>
          <p:spPr bwMode="auto">
            <a:xfrm>
              <a:off x="13260"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9" name="Freeform 24">
              <a:hlinkClick r:id="rId1"/>
            </p:cNvPr>
            <p:cNvSpPr>
              <a:spLocks noEditPoints="1" noChangeArrowheads="1"/>
            </p:cNvSpPr>
            <p:nvPr/>
          </p:nvSpPr>
          <p:spPr bwMode="auto">
            <a:xfrm>
              <a:off x="13486" y="7930"/>
              <a:ext cx="1391" cy="835"/>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w="12700">
              <a:noFill/>
              <a:bevel/>
            </a:ln>
          </p:spPr>
          <p:txBody>
            <a:bodyPr lIns="68580" tIns="34290" rIns="68580" bIns="34290" anchor="ctr"/>
            <a:lstStyle/>
            <a:p>
              <a:endParaRPr lang="zh-CN" altLang="en-US"/>
            </a:p>
          </p:txBody>
        </p:sp>
      </p:grpSp>
      <p:sp>
        <p:nvSpPr>
          <p:cNvPr id="30836" name="TextBox 35"/>
          <p:cNvSpPr txBox="1">
            <a:spLocks noChangeArrowheads="1"/>
          </p:cNvSpPr>
          <p:nvPr/>
        </p:nvSpPr>
        <p:spPr bwMode="auto">
          <a:xfrm>
            <a:off x="1309370" y="2757170"/>
            <a:ext cx="49422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1309370" y="24199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47" name="TextBox 35"/>
          <p:cNvSpPr txBox="1">
            <a:spLocks noChangeArrowheads="1"/>
          </p:cNvSpPr>
          <p:nvPr/>
        </p:nvSpPr>
        <p:spPr bwMode="auto">
          <a:xfrm>
            <a:off x="1320800" y="3928745"/>
            <a:ext cx="4993640" cy="70993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sp>
        <p:nvSpPr>
          <p:cNvPr id="48" name="文本框 10"/>
          <p:cNvSpPr txBox="1">
            <a:spLocks noChangeArrowheads="1"/>
          </p:cNvSpPr>
          <p:nvPr/>
        </p:nvSpPr>
        <p:spPr bwMode="auto">
          <a:xfrm>
            <a:off x="1320800" y="359219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30831" name="文本框 13"/>
          <p:cNvSpPr txBox="1">
            <a:spLocks noChangeArrowheads="1"/>
          </p:cNvSpPr>
          <p:nvPr/>
        </p:nvSpPr>
        <p:spPr bwMode="auto">
          <a:xfrm>
            <a:off x="1220470" y="55149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微软雅黑" panose="020B0503020204020204" charset="-122"/>
              <a:ea typeface="微软雅黑" panose="020B0503020204020204" charset="-122"/>
            </a:endParaRPr>
          </a:p>
        </p:txBody>
      </p:sp>
      <p:sp>
        <p:nvSpPr>
          <p:cNvPr id="30832" name="文本框 14"/>
          <p:cNvSpPr txBox="1">
            <a:spLocks noChangeArrowheads="1"/>
          </p:cNvSpPr>
          <p:nvPr/>
        </p:nvSpPr>
        <p:spPr bwMode="auto">
          <a:xfrm>
            <a:off x="1309370" y="17246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cxnSp>
        <p:nvCxnSpPr>
          <p:cNvPr id="46" name="直接连接符 45"/>
          <p:cNvCxnSpPr/>
          <p:nvPr/>
        </p:nvCxnSpPr>
        <p:spPr>
          <a:xfrm>
            <a:off x="1396365" y="22364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1307465" y="481520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41" name="TextBox 35"/>
          <p:cNvSpPr txBox="1">
            <a:spLocks noChangeArrowheads="1"/>
          </p:cNvSpPr>
          <p:nvPr/>
        </p:nvSpPr>
        <p:spPr bwMode="auto">
          <a:xfrm>
            <a:off x="1307465" y="51682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0832"/>
                                        </p:tgtEl>
                                        <p:attrNameLst>
                                          <p:attrName>style.visibility</p:attrName>
                                        </p:attrNameLst>
                                      </p:cBhvr>
                                      <p:to>
                                        <p:strVal val="visible"/>
                                      </p:to>
                                    </p:set>
                                    <p:animEffect transition="in" filter="fade">
                                      <p:cBhvr>
                                        <p:cTn id="17" dur="500"/>
                                        <p:tgtEl>
                                          <p:spTgt spid="30832"/>
                                        </p:tgtEl>
                                      </p:cBhvr>
                                    </p:animEffect>
                                    <p:anim calcmode="lin" valueType="num">
                                      <p:cBhvr>
                                        <p:cTn id="18" dur="500" fill="hold"/>
                                        <p:tgtEl>
                                          <p:spTgt spid="30832"/>
                                        </p:tgtEl>
                                        <p:attrNameLst>
                                          <p:attrName>ppt_x</p:attrName>
                                        </p:attrNameLst>
                                      </p:cBhvr>
                                      <p:tavLst>
                                        <p:tav tm="0">
                                          <p:val>
                                            <p:strVal val="#ppt_x"/>
                                          </p:val>
                                        </p:tav>
                                        <p:tav tm="100000">
                                          <p:val>
                                            <p:strVal val="#ppt_x"/>
                                          </p:val>
                                        </p:tav>
                                      </p:tavLst>
                                    </p:anim>
                                    <p:anim calcmode="lin" valueType="num">
                                      <p:cBhvr>
                                        <p:cTn id="19" dur="500" fill="hold"/>
                                        <p:tgtEl>
                                          <p:spTgt spid="3083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0836"/>
                                        </p:tgtEl>
                                        <p:attrNameLst>
                                          <p:attrName>style.visibility</p:attrName>
                                        </p:attrNameLst>
                                      </p:cBhvr>
                                      <p:to>
                                        <p:strVal val="visible"/>
                                      </p:to>
                                    </p:set>
                                    <p:animEffect transition="in" filter="wipe(left)">
                                      <p:cBhvr>
                                        <p:cTn id="30" dur="500"/>
                                        <p:tgtEl>
                                          <p:spTgt spid="30836"/>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45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childTnLst>
                          </p:cTn>
                        </p:par>
                        <p:par>
                          <p:cTn id="69" fill="hold">
                            <p:stCondLst>
                              <p:cond delay="5500"/>
                            </p:stCondLst>
                            <p:childTnLst>
                              <p:par>
                                <p:cTn id="70" presetID="53" presetClass="entr" presetSubtype="16"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par>
                          <p:cTn id="75" fill="hold">
                            <p:stCondLst>
                              <p:cond delay="6000"/>
                            </p:stCondLst>
                            <p:childTnLst>
                              <p:par>
                                <p:cTn id="76" presetID="53" presetClass="entr" presetSubtype="16"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par>
                          <p:cTn id="81" fill="hold">
                            <p:stCondLst>
                              <p:cond delay="6500"/>
                            </p:stCondLst>
                            <p:childTnLst>
                              <p:par>
                                <p:cTn id="82" presetID="53" presetClass="entr" presetSubtype="16"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childTnLst>
                          </p:cTn>
                        </p:par>
                        <p:par>
                          <p:cTn id="87" fill="hold">
                            <p:stCondLst>
                              <p:cond delay="7000"/>
                            </p:stCondLst>
                            <p:childTnLst>
                              <p:par>
                                <p:cTn id="88" presetID="53" presetClass="entr" presetSubtype="16"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 calcmode="lin" valueType="num">
                                      <p:cBhvr>
                                        <p:cTn id="90" dur="500" fill="hold"/>
                                        <p:tgtEl>
                                          <p:spTgt spid="10"/>
                                        </p:tgtEl>
                                        <p:attrNameLst>
                                          <p:attrName>ppt_w</p:attrName>
                                        </p:attrNameLst>
                                      </p:cBhvr>
                                      <p:tavLst>
                                        <p:tav tm="0">
                                          <p:val>
                                            <p:fltVal val="0"/>
                                          </p:val>
                                        </p:tav>
                                        <p:tav tm="100000">
                                          <p:val>
                                            <p:strVal val="#ppt_w"/>
                                          </p:val>
                                        </p:tav>
                                      </p:tavLst>
                                    </p:anim>
                                    <p:anim calcmode="lin" valueType="num">
                                      <p:cBhvr>
                                        <p:cTn id="91" dur="500" fill="hold"/>
                                        <p:tgtEl>
                                          <p:spTgt spid="10"/>
                                        </p:tgtEl>
                                        <p:attrNameLst>
                                          <p:attrName>ppt_h</p:attrName>
                                        </p:attrNameLst>
                                      </p:cBhvr>
                                      <p:tavLst>
                                        <p:tav tm="0">
                                          <p:val>
                                            <p:fltVal val="0"/>
                                          </p:val>
                                        </p:tav>
                                        <p:tav tm="100000">
                                          <p:val>
                                            <p:strVal val="#ppt_h"/>
                                          </p:val>
                                        </p:tav>
                                      </p:tavLst>
                                    </p:anim>
                                    <p:animEffect transition="in" filter="fade">
                                      <p:cBhvr>
                                        <p:cTn id="92" dur="500"/>
                                        <p:tgtEl>
                                          <p:spTgt spid="10"/>
                                        </p:tgtEl>
                                      </p:cBhvr>
                                    </p:animEffect>
                                  </p:childTnLst>
                                </p:cTn>
                              </p:par>
                            </p:childTnLst>
                          </p:cTn>
                        </p:par>
                        <p:par>
                          <p:cTn id="93" fill="hold">
                            <p:stCondLst>
                              <p:cond delay="75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5" name="平行四边形 4"/>
          <p:cNvSpPr/>
          <p:nvPr/>
        </p:nvSpPr>
        <p:spPr>
          <a:xfrm>
            <a:off x="344519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6" name="平行四边形 5"/>
          <p:cNvSpPr/>
          <p:nvPr/>
        </p:nvSpPr>
        <p:spPr>
          <a:xfrm>
            <a:off x="4826318" y="3123962"/>
            <a:ext cx="1022747"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7" name="平行四边形 6"/>
          <p:cNvSpPr/>
          <p:nvPr/>
        </p:nvSpPr>
        <p:spPr>
          <a:xfrm>
            <a:off x="620625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8" name="平行四边形 7"/>
          <p:cNvSpPr/>
          <p:nvPr/>
        </p:nvSpPr>
        <p:spPr>
          <a:xfrm>
            <a:off x="7586187" y="2047637"/>
            <a:ext cx="1260872" cy="2437209"/>
          </a:xfrm>
          <a:prstGeom prst="parallelogram">
            <a:avLst>
              <a:gd name="adj" fmla="val 37904"/>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9" name="等腰三角形 8"/>
          <p:cNvSpPr/>
          <p:nvPr/>
        </p:nvSpPr>
        <p:spPr>
          <a:xfrm>
            <a:off x="7726680" y="1383269"/>
            <a:ext cx="1477566" cy="664369"/>
          </a:xfrm>
          <a:prstGeom prst="triangl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3709512" y="3121582"/>
            <a:ext cx="1884760" cy="1363265"/>
            <a:chOff x="2771775" y="3049588"/>
            <a:chExt cx="2513013" cy="1817687"/>
          </a:xfrm>
        </p:grpSpPr>
        <p:cxnSp>
          <p:nvCxnSpPr>
            <p:cNvPr id="11" name="直接连接符 10"/>
            <p:cNvCxnSpPr/>
            <p:nvPr/>
          </p:nvCxnSpPr>
          <p:spPr>
            <a:xfrm>
              <a:off x="2771775" y="305276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95713" y="3049588"/>
              <a:ext cx="1489075" cy="181610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081112" y="3116819"/>
            <a:ext cx="1894285" cy="1364456"/>
            <a:chOff x="4600575" y="3043238"/>
            <a:chExt cx="2525713" cy="1819275"/>
          </a:xfrm>
        </p:grpSpPr>
        <p:cxnSp>
          <p:nvCxnSpPr>
            <p:cNvPr id="13" name="直接连接符 12"/>
            <p:cNvCxnSpPr/>
            <p:nvPr/>
          </p:nvCxnSpPr>
          <p:spPr>
            <a:xfrm>
              <a:off x="4600575" y="3048000"/>
              <a:ext cx="1489075"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37213" y="3043238"/>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6459855" y="3119200"/>
            <a:ext cx="1884760" cy="1362075"/>
            <a:chOff x="6438900" y="3046413"/>
            <a:chExt cx="2513013" cy="1816100"/>
          </a:xfrm>
        </p:grpSpPr>
        <p:cxnSp>
          <p:nvCxnSpPr>
            <p:cNvPr id="17" name="直接连接符 16"/>
            <p:cNvCxnSpPr/>
            <p:nvPr/>
          </p:nvCxnSpPr>
          <p:spPr>
            <a:xfrm>
              <a:off x="6438900" y="3048000"/>
              <a:ext cx="1487488"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462838" y="304641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28685" name="文本框 13"/>
          <p:cNvSpPr txBox="1">
            <a:spLocks noChangeArrowheads="1"/>
          </p:cNvSpPr>
          <p:nvPr/>
        </p:nvSpPr>
        <p:spPr bwMode="auto">
          <a:xfrm>
            <a:off x="3444812" y="2469143"/>
            <a:ext cx="1273932"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400" dirty="0">
              <a:solidFill>
                <a:schemeClr val="bg1"/>
              </a:solidFill>
            </a:endParaRPr>
          </a:p>
        </p:txBody>
      </p:sp>
      <p:sp>
        <p:nvSpPr>
          <p:cNvPr id="28686" name="文本框 14"/>
          <p:cNvSpPr txBox="1">
            <a:spLocks noChangeArrowheads="1"/>
          </p:cNvSpPr>
          <p:nvPr/>
        </p:nvSpPr>
        <p:spPr bwMode="auto">
          <a:xfrm>
            <a:off x="4826652" y="2468983"/>
            <a:ext cx="1218009"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400" dirty="0">
              <a:solidFill>
                <a:schemeClr val="bg1"/>
              </a:solidFill>
            </a:endParaRPr>
          </a:p>
        </p:txBody>
      </p:sp>
      <p:sp>
        <p:nvSpPr>
          <p:cNvPr id="28687" name="文本框 15"/>
          <p:cNvSpPr txBox="1">
            <a:spLocks noChangeArrowheads="1"/>
          </p:cNvSpPr>
          <p:nvPr/>
        </p:nvSpPr>
        <p:spPr bwMode="auto">
          <a:xfrm>
            <a:off x="6206803" y="2468983"/>
            <a:ext cx="1283010"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400" dirty="0">
              <a:solidFill>
                <a:schemeClr val="bg1"/>
              </a:solidFill>
            </a:endParaRPr>
          </a:p>
        </p:txBody>
      </p:sp>
      <p:sp>
        <p:nvSpPr>
          <p:cNvPr id="28688" name="矩形 16"/>
          <p:cNvSpPr>
            <a:spLocks noChangeArrowheads="1"/>
          </p:cNvSpPr>
          <p:nvPr/>
        </p:nvSpPr>
        <p:spPr bwMode="auto">
          <a:xfrm>
            <a:off x="1619885" y="4864735"/>
            <a:ext cx="895223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en-US" altLang="zh-CN" sz="1200" dirty="0">
              <a:solidFill>
                <a:schemeClr val="bg1"/>
              </a:solidFill>
              <a:latin typeface="微软雅黑" panose="020B0503020204020204" charset="-122"/>
              <a:ea typeface="微软雅黑" panose="020B0503020204020204" charset="-122"/>
            </a:endParaRPr>
          </a:p>
        </p:txBody>
      </p:sp>
      <p:sp>
        <p:nvSpPr>
          <p:cNvPr id="28689" name="文本框 17"/>
          <p:cNvSpPr txBox="1">
            <a:spLocks noChangeArrowheads="1"/>
          </p:cNvSpPr>
          <p:nvPr/>
        </p:nvSpPr>
        <p:spPr bwMode="auto">
          <a:xfrm rot="6032635">
            <a:off x="6965315" y="2904490"/>
            <a:ext cx="2560320"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28689"/>
                                        </p:tgtEl>
                                        <p:attrNameLst>
                                          <p:attrName>style.visibility</p:attrName>
                                        </p:attrNameLst>
                                      </p:cBhvr>
                                      <p:to>
                                        <p:strVal val="visible"/>
                                      </p:to>
                                    </p:set>
                                    <p:anim calcmode="lin" valueType="num">
                                      <p:cBhvr>
                                        <p:cTn id="49" dur="500" fill="hold"/>
                                        <p:tgtEl>
                                          <p:spTgt spid="28689"/>
                                        </p:tgtEl>
                                        <p:attrNameLst>
                                          <p:attrName>ppt_w</p:attrName>
                                        </p:attrNameLst>
                                      </p:cBhvr>
                                      <p:tavLst>
                                        <p:tav tm="0">
                                          <p:val>
                                            <p:fltVal val="0"/>
                                          </p:val>
                                        </p:tav>
                                        <p:tav tm="100000">
                                          <p:val>
                                            <p:strVal val="#ppt_w"/>
                                          </p:val>
                                        </p:tav>
                                      </p:tavLst>
                                    </p:anim>
                                    <p:anim calcmode="lin" valueType="num">
                                      <p:cBhvr>
                                        <p:cTn id="50" dur="500" fill="hold"/>
                                        <p:tgtEl>
                                          <p:spTgt spid="28689"/>
                                        </p:tgtEl>
                                        <p:attrNameLst>
                                          <p:attrName>ppt_h</p:attrName>
                                        </p:attrNameLst>
                                      </p:cBhvr>
                                      <p:tavLst>
                                        <p:tav tm="0">
                                          <p:val>
                                            <p:fltVal val="0"/>
                                          </p:val>
                                        </p:tav>
                                        <p:tav tm="100000">
                                          <p:val>
                                            <p:strVal val="#ppt_h"/>
                                          </p:val>
                                        </p:tav>
                                      </p:tavLst>
                                    </p:anim>
                                    <p:animEffect transition="in" filter="fade">
                                      <p:cBhvr>
                                        <p:cTn id="51" dur="500"/>
                                        <p:tgtEl>
                                          <p:spTgt spid="28689"/>
                                        </p:tgtEl>
                                      </p:cBhvr>
                                    </p:animEffect>
                                  </p:childTnLst>
                                </p:cTn>
                              </p:par>
                            </p:childTnLst>
                          </p:cTn>
                        </p:par>
                        <p:par>
                          <p:cTn id="52" fill="hold">
                            <p:stCondLst>
                              <p:cond delay="5500"/>
                            </p:stCondLst>
                            <p:childTnLst>
                              <p:par>
                                <p:cTn id="53" presetID="2" presetClass="entr" presetSubtype="8" fill="hold" grpId="0" nodeType="afterEffect">
                                  <p:stCondLst>
                                    <p:cond delay="0"/>
                                  </p:stCondLst>
                                  <p:childTnLst>
                                    <p:set>
                                      <p:cBhvr>
                                        <p:cTn id="54" dur="1" fill="hold">
                                          <p:stCondLst>
                                            <p:cond delay="0"/>
                                          </p:stCondLst>
                                        </p:cTn>
                                        <p:tgtEl>
                                          <p:spTgt spid="28685"/>
                                        </p:tgtEl>
                                        <p:attrNameLst>
                                          <p:attrName>style.visibility</p:attrName>
                                        </p:attrNameLst>
                                      </p:cBhvr>
                                      <p:to>
                                        <p:strVal val="visible"/>
                                      </p:to>
                                    </p:set>
                                    <p:anim calcmode="lin" valueType="num">
                                      <p:cBhvr additive="base">
                                        <p:cTn id="55" dur="500" fill="hold"/>
                                        <p:tgtEl>
                                          <p:spTgt spid="28685"/>
                                        </p:tgtEl>
                                        <p:attrNameLst>
                                          <p:attrName>ppt_x</p:attrName>
                                        </p:attrNameLst>
                                      </p:cBhvr>
                                      <p:tavLst>
                                        <p:tav tm="0">
                                          <p:val>
                                            <p:strVal val="0-#ppt_w/2"/>
                                          </p:val>
                                        </p:tav>
                                        <p:tav tm="100000">
                                          <p:val>
                                            <p:strVal val="#ppt_x"/>
                                          </p:val>
                                        </p:tav>
                                      </p:tavLst>
                                    </p:anim>
                                    <p:anim calcmode="lin" valueType="num">
                                      <p:cBhvr additive="base">
                                        <p:cTn id="56" dur="500" fill="hold"/>
                                        <p:tgtEl>
                                          <p:spTgt spid="28685"/>
                                        </p:tgtEl>
                                        <p:attrNameLst>
                                          <p:attrName>ppt_y</p:attrName>
                                        </p:attrNameLst>
                                      </p:cBhvr>
                                      <p:tavLst>
                                        <p:tav tm="0">
                                          <p:val>
                                            <p:strVal val="#ppt_y"/>
                                          </p:val>
                                        </p:tav>
                                        <p:tav tm="100000">
                                          <p:val>
                                            <p:strVal val="#ppt_y"/>
                                          </p:val>
                                        </p:tav>
                                      </p:tavLst>
                                    </p:anim>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1" fill="hold">
                                          <p:stCondLst>
                                            <p:cond delay="0"/>
                                          </p:stCondLst>
                                        </p:cTn>
                                        <p:tgtEl>
                                          <p:spTgt spid="28686"/>
                                        </p:tgtEl>
                                        <p:attrNameLst>
                                          <p:attrName>style.visibility</p:attrName>
                                        </p:attrNameLst>
                                      </p:cBhvr>
                                      <p:to>
                                        <p:strVal val="visible"/>
                                      </p:to>
                                    </p:set>
                                    <p:anim calcmode="lin" valueType="num">
                                      <p:cBhvr additive="base">
                                        <p:cTn id="60" dur="500" fill="hold"/>
                                        <p:tgtEl>
                                          <p:spTgt spid="28686"/>
                                        </p:tgtEl>
                                        <p:attrNameLst>
                                          <p:attrName>ppt_x</p:attrName>
                                        </p:attrNameLst>
                                      </p:cBhvr>
                                      <p:tavLst>
                                        <p:tav tm="0">
                                          <p:val>
                                            <p:strVal val="0-#ppt_w/2"/>
                                          </p:val>
                                        </p:tav>
                                        <p:tav tm="100000">
                                          <p:val>
                                            <p:strVal val="#ppt_x"/>
                                          </p:val>
                                        </p:tav>
                                      </p:tavLst>
                                    </p:anim>
                                    <p:anim calcmode="lin" valueType="num">
                                      <p:cBhvr additive="base">
                                        <p:cTn id="61" dur="500" fill="hold"/>
                                        <p:tgtEl>
                                          <p:spTgt spid="28686"/>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28687"/>
                                        </p:tgtEl>
                                        <p:attrNameLst>
                                          <p:attrName>style.visibility</p:attrName>
                                        </p:attrNameLst>
                                      </p:cBhvr>
                                      <p:to>
                                        <p:strVal val="visible"/>
                                      </p:to>
                                    </p:set>
                                    <p:anim calcmode="lin" valueType="num">
                                      <p:cBhvr additive="base">
                                        <p:cTn id="65" dur="500" fill="hold"/>
                                        <p:tgtEl>
                                          <p:spTgt spid="28687"/>
                                        </p:tgtEl>
                                        <p:attrNameLst>
                                          <p:attrName>ppt_x</p:attrName>
                                        </p:attrNameLst>
                                      </p:cBhvr>
                                      <p:tavLst>
                                        <p:tav tm="0">
                                          <p:val>
                                            <p:strVal val="0-#ppt_w/2"/>
                                          </p:val>
                                        </p:tav>
                                        <p:tav tm="100000">
                                          <p:val>
                                            <p:strVal val="#ppt_x"/>
                                          </p:val>
                                        </p:tav>
                                      </p:tavLst>
                                    </p:anim>
                                    <p:anim calcmode="lin" valueType="num">
                                      <p:cBhvr additive="base">
                                        <p:cTn id="66" dur="500" fill="hold"/>
                                        <p:tgtEl>
                                          <p:spTgt spid="28687"/>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2" presetClass="entr" presetSubtype="4" fill="hold" grpId="0" nodeType="afterEffect">
                                  <p:stCondLst>
                                    <p:cond delay="0"/>
                                  </p:stCondLst>
                                  <p:childTnLst>
                                    <p:set>
                                      <p:cBhvr>
                                        <p:cTn id="69" dur="1" fill="hold">
                                          <p:stCondLst>
                                            <p:cond delay="0"/>
                                          </p:stCondLst>
                                        </p:cTn>
                                        <p:tgtEl>
                                          <p:spTgt spid="28688"/>
                                        </p:tgtEl>
                                        <p:attrNameLst>
                                          <p:attrName>style.visibility</p:attrName>
                                        </p:attrNameLst>
                                      </p:cBhvr>
                                      <p:to>
                                        <p:strVal val="visible"/>
                                      </p:to>
                                    </p:set>
                                    <p:animEffect transition="in" filter="wipe(down)">
                                      <p:cBhvr>
                                        <p:cTn id="70"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 grpId="0" bldLvl="0" animBg="1"/>
      <p:bldP spid="6" grpId="0" bldLvl="0" animBg="1"/>
      <p:bldP spid="7" grpId="0" bldLvl="0" animBg="1"/>
      <p:bldP spid="8" grpId="0" bldLvl="0" animBg="1"/>
      <p:bldP spid="9" grpId="0" bldLvl="0" animBg="1"/>
      <p:bldP spid="28685" grpId="0"/>
      <p:bldP spid="28686" grpId="0"/>
      <p:bldP spid="28687" grpId="0"/>
      <p:bldP spid="28688" grpId="0"/>
      <p:bldP spid="286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4" name="组合 13"/>
          <p:cNvGrpSpPr/>
          <p:nvPr/>
        </p:nvGrpSpPr>
        <p:grpSpPr>
          <a:xfrm>
            <a:off x="885825" y="2011680"/>
            <a:ext cx="5735320" cy="3423920"/>
            <a:chOff x="1395" y="3168"/>
            <a:chExt cx="9032" cy="5392"/>
          </a:xfrm>
        </p:grpSpPr>
        <p:pic>
          <p:nvPicPr>
            <p:cNvPr id="5"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5" y="3168"/>
              <a:ext cx="9032" cy="5392"/>
            </a:xfrm>
            <a:prstGeom prst="rect">
              <a:avLst/>
            </a:prstGeom>
          </p:spPr>
        </p:pic>
        <p:sp>
          <p:nvSpPr>
            <p:cNvPr id="6" name="矩形 5"/>
            <p:cNvSpPr/>
            <p:nvPr/>
          </p:nvSpPr>
          <p:spPr>
            <a:xfrm>
              <a:off x="2636" y="3587"/>
              <a:ext cx="6550" cy="4228"/>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561" name="矩形 34"/>
          <p:cNvSpPr>
            <a:spLocks noChangeArrowheads="1"/>
          </p:cNvSpPr>
          <p:nvPr/>
        </p:nvSpPr>
        <p:spPr bwMode="auto">
          <a:xfrm>
            <a:off x="6952298" y="201136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a:solidFill>
                <a:srgbClr val="10FBFE"/>
              </a:solidFill>
              <a:latin typeface="微软雅黑" panose="020B0503020204020204" charset="-122"/>
              <a:ea typeface="微软雅黑" panose="020B0503020204020204" charset="-122"/>
              <a:sym typeface="+mn-ea"/>
            </a:endParaRPr>
          </a:p>
        </p:txBody>
      </p:sp>
      <p:sp>
        <p:nvSpPr>
          <p:cNvPr id="23563" name="矩形 37"/>
          <p:cNvSpPr>
            <a:spLocks noChangeArrowheads="1"/>
          </p:cNvSpPr>
          <p:nvPr/>
        </p:nvSpPr>
        <p:spPr bwMode="auto">
          <a:xfrm>
            <a:off x="6952615" y="2379980"/>
            <a:ext cx="431927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sp>
        <p:nvSpPr>
          <p:cNvPr id="15" name="矩形 34"/>
          <p:cNvSpPr>
            <a:spLocks noChangeArrowheads="1"/>
          </p:cNvSpPr>
          <p:nvPr/>
        </p:nvSpPr>
        <p:spPr bwMode="auto">
          <a:xfrm>
            <a:off x="6952298" y="390493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a:solidFill>
                <a:srgbClr val="10FBFE"/>
              </a:solidFill>
              <a:latin typeface="微软雅黑" panose="020B0503020204020204" charset="-122"/>
              <a:ea typeface="微软雅黑" panose="020B0503020204020204" charset="-122"/>
              <a:sym typeface="+mn-ea"/>
            </a:endParaRPr>
          </a:p>
        </p:txBody>
      </p:sp>
      <p:sp>
        <p:nvSpPr>
          <p:cNvPr id="16" name="矩形 37"/>
          <p:cNvSpPr>
            <a:spLocks noChangeArrowheads="1"/>
          </p:cNvSpPr>
          <p:nvPr/>
        </p:nvSpPr>
        <p:spPr bwMode="auto">
          <a:xfrm>
            <a:off x="6952615" y="4273550"/>
            <a:ext cx="431927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14"/>
                                        </p:tgtEl>
                                        <p:attrNameLst>
                                          <p:attrName>ppt_x</p:attrName>
                                          <p:attrName>ppt_y</p:attrName>
                                        </p:attrNameLst>
                                      </p:cBhvr>
                                    </p:animMotion>
                                    <p:animEffect transition="in" filter="fade">
                                      <p:cBhvr>
                                        <p:cTn id="19" dur="500"/>
                                        <p:tgtEl>
                                          <p:spTgt spid="1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3561"/>
                                        </p:tgtEl>
                                        <p:attrNameLst>
                                          <p:attrName>style.visibility</p:attrName>
                                        </p:attrNameLst>
                                      </p:cBhvr>
                                      <p:to>
                                        <p:strVal val="visible"/>
                                      </p:to>
                                    </p:set>
                                    <p:animEffect transition="in" filter="wipe(left)">
                                      <p:cBhvr>
                                        <p:cTn id="23" dur="500"/>
                                        <p:tgtEl>
                                          <p:spTgt spid="2356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563"/>
                                        </p:tgtEl>
                                        <p:attrNameLst>
                                          <p:attrName>style.visibility</p:attrName>
                                        </p:attrNameLst>
                                      </p:cBhvr>
                                      <p:to>
                                        <p:strVal val="visible"/>
                                      </p:to>
                                    </p:set>
                                    <p:animEffect transition="in" filter="wipe(left)">
                                      <p:cBhvr>
                                        <p:cTn id="26" dur="500"/>
                                        <p:tgtEl>
                                          <p:spTgt spid="235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6" name="任意多边形 15"/>
          <p:cNvSpPr/>
          <p:nvPr/>
        </p:nvSpPr>
        <p:spPr>
          <a:xfrm>
            <a:off x="187452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1" y="414347"/>
                  <a:pt x="359231" y="457805"/>
                </a:cubicBezTo>
                <a:cubicBezTo>
                  <a:pt x="359231"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7820" y="287248"/>
                </a:moveTo>
                <a:cubicBezTo>
                  <a:pt x="608147" y="307786"/>
                  <a:pt x="594752" y="325050"/>
                  <a:pt x="577637" y="339040"/>
                </a:cubicBezTo>
                <a:cubicBezTo>
                  <a:pt x="560522" y="353030"/>
                  <a:pt x="536486" y="365011"/>
                  <a:pt x="505530" y="374982"/>
                </a:cubicBezTo>
                <a:lnTo>
                  <a:pt x="505530" y="449545"/>
                </a:lnTo>
                <a:cubicBezTo>
                  <a:pt x="526514" y="443145"/>
                  <a:pt x="543964" y="436448"/>
                  <a:pt x="557880" y="429453"/>
                </a:cubicBezTo>
                <a:cubicBezTo>
                  <a:pt x="571795" y="422458"/>
                  <a:pt x="586194" y="413305"/>
                  <a:pt x="601077" y="401994"/>
                </a:cubicBezTo>
                <a:lnTo>
                  <a:pt x="601077" y="620102"/>
                </a:lnTo>
                <a:lnTo>
                  <a:pt x="693053" y="620102"/>
                </a:lnTo>
                <a:lnTo>
                  <a:pt x="693053" y="287248"/>
                </a:ln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6"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1" y="300829"/>
                  <a:pt x="372403" y="295396"/>
                </a:cubicBezTo>
                <a:cubicBezTo>
                  <a:pt x="358264" y="289964"/>
                  <a:pt x="340181"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任意多边形 16"/>
          <p:cNvSpPr/>
          <p:nvPr/>
        </p:nvSpPr>
        <p:spPr>
          <a:xfrm>
            <a:off x="430784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8937" y="287248"/>
                </a:moveTo>
                <a:cubicBezTo>
                  <a:pt x="588278" y="287248"/>
                  <a:pt x="564279" y="291080"/>
                  <a:pt x="546941" y="298745"/>
                </a:cubicBezTo>
                <a:cubicBezTo>
                  <a:pt x="529603" y="306410"/>
                  <a:pt x="516171" y="317423"/>
                  <a:pt x="506646" y="331785"/>
                </a:cubicBezTo>
                <a:cubicBezTo>
                  <a:pt x="497121" y="346147"/>
                  <a:pt x="490572" y="366127"/>
                  <a:pt x="487000" y="391725"/>
                </a:cubicBezTo>
                <a:lnTo>
                  <a:pt x="578083" y="399092"/>
                </a:lnTo>
                <a:cubicBezTo>
                  <a:pt x="580613" y="380638"/>
                  <a:pt x="585562" y="367764"/>
                  <a:pt x="592929" y="360471"/>
                </a:cubicBezTo>
                <a:cubicBezTo>
                  <a:pt x="600296" y="353179"/>
                  <a:pt x="609784" y="349533"/>
                  <a:pt x="621392" y="349533"/>
                </a:cubicBezTo>
                <a:cubicBezTo>
                  <a:pt x="632554" y="349533"/>
                  <a:pt x="641819" y="353067"/>
                  <a:pt x="649186" y="360137"/>
                </a:cubicBezTo>
                <a:cubicBezTo>
                  <a:pt x="656553" y="367206"/>
                  <a:pt x="660236" y="375726"/>
                  <a:pt x="660236" y="385698"/>
                </a:cubicBezTo>
                <a:cubicBezTo>
                  <a:pt x="660236" y="394925"/>
                  <a:pt x="656516" y="404673"/>
                  <a:pt x="649074" y="414943"/>
                </a:cubicBezTo>
                <a:cubicBezTo>
                  <a:pt x="641633" y="425212"/>
                  <a:pt x="624592" y="440243"/>
                  <a:pt x="597952" y="460037"/>
                </a:cubicBezTo>
                <a:cubicBezTo>
                  <a:pt x="554345" y="492333"/>
                  <a:pt x="524617" y="520350"/>
                  <a:pt x="508767" y="544088"/>
                </a:cubicBezTo>
                <a:cubicBezTo>
                  <a:pt x="492916" y="567826"/>
                  <a:pt x="483429" y="593164"/>
                  <a:pt x="480303" y="620102"/>
                </a:cubicBezTo>
                <a:lnTo>
                  <a:pt x="753105" y="620102"/>
                </a:lnTo>
                <a:lnTo>
                  <a:pt x="753105" y="545986"/>
                </a:lnTo>
                <a:lnTo>
                  <a:pt x="611123" y="545986"/>
                </a:lnTo>
                <a:cubicBezTo>
                  <a:pt x="619458" y="537800"/>
                  <a:pt x="626713" y="531177"/>
                  <a:pt x="632889" y="526117"/>
                </a:cubicBezTo>
                <a:cubicBezTo>
                  <a:pt x="639066" y="521057"/>
                  <a:pt x="651307" y="512202"/>
                  <a:pt x="669613" y="499551"/>
                </a:cubicBezTo>
                <a:cubicBezTo>
                  <a:pt x="700420" y="477822"/>
                  <a:pt x="721665" y="457879"/>
                  <a:pt x="733348" y="439722"/>
                </a:cubicBezTo>
                <a:cubicBezTo>
                  <a:pt x="745031" y="421565"/>
                  <a:pt x="750873" y="402515"/>
                  <a:pt x="750873" y="382572"/>
                </a:cubicBezTo>
                <a:cubicBezTo>
                  <a:pt x="750873" y="363820"/>
                  <a:pt x="745775" y="346891"/>
                  <a:pt x="735581" y="331785"/>
                </a:cubicBezTo>
                <a:cubicBezTo>
                  <a:pt x="725386" y="316679"/>
                  <a:pt x="711396" y="305479"/>
                  <a:pt x="693611" y="298187"/>
                </a:cubicBezTo>
                <a:cubicBezTo>
                  <a:pt x="675826" y="290894"/>
                  <a:pt x="650935" y="287248"/>
                  <a:pt x="618937" y="287248"/>
                </a:cubicBez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7"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任意多边形 17"/>
          <p:cNvSpPr/>
          <p:nvPr/>
        </p:nvSpPr>
        <p:spPr>
          <a:xfrm>
            <a:off x="6740525" y="2146935"/>
            <a:ext cx="113093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16704" y="287248"/>
                </a:moveTo>
                <a:cubicBezTo>
                  <a:pt x="579497" y="287248"/>
                  <a:pt x="550736" y="294541"/>
                  <a:pt x="530421" y="309126"/>
                </a:cubicBezTo>
                <a:cubicBezTo>
                  <a:pt x="510106" y="323711"/>
                  <a:pt x="496377" y="344696"/>
                  <a:pt x="489233" y="372080"/>
                </a:cubicBezTo>
                <a:lnTo>
                  <a:pt x="575181" y="387484"/>
                </a:lnTo>
                <a:cubicBezTo>
                  <a:pt x="577562" y="371261"/>
                  <a:pt x="582102" y="359913"/>
                  <a:pt x="588799" y="353439"/>
                </a:cubicBezTo>
                <a:cubicBezTo>
                  <a:pt x="595496" y="346965"/>
                  <a:pt x="604203" y="343728"/>
                  <a:pt x="614918" y="343728"/>
                </a:cubicBezTo>
                <a:cubicBezTo>
                  <a:pt x="625336" y="343728"/>
                  <a:pt x="633522" y="346705"/>
                  <a:pt x="639475" y="352658"/>
                </a:cubicBezTo>
                <a:cubicBezTo>
                  <a:pt x="645428" y="358611"/>
                  <a:pt x="648405" y="366573"/>
                  <a:pt x="648405" y="376545"/>
                </a:cubicBezTo>
                <a:cubicBezTo>
                  <a:pt x="648405" y="386963"/>
                  <a:pt x="644423" y="395967"/>
                  <a:pt x="636461" y="403557"/>
                </a:cubicBezTo>
                <a:cubicBezTo>
                  <a:pt x="628499" y="411147"/>
                  <a:pt x="618565" y="414943"/>
                  <a:pt x="606658" y="414943"/>
                </a:cubicBezTo>
                <a:cubicBezTo>
                  <a:pt x="603831" y="414943"/>
                  <a:pt x="599887" y="414570"/>
                  <a:pt x="594827" y="413826"/>
                </a:cubicBezTo>
                <a:lnTo>
                  <a:pt x="590138" y="478790"/>
                </a:lnTo>
                <a:cubicBezTo>
                  <a:pt x="602640" y="475218"/>
                  <a:pt x="612463" y="473432"/>
                  <a:pt x="619606" y="473432"/>
                </a:cubicBezTo>
                <a:cubicBezTo>
                  <a:pt x="633001" y="473432"/>
                  <a:pt x="643605" y="477599"/>
                  <a:pt x="651418" y="485934"/>
                </a:cubicBezTo>
                <a:cubicBezTo>
                  <a:pt x="659232" y="494268"/>
                  <a:pt x="663139" y="506025"/>
                  <a:pt x="663139" y="521206"/>
                </a:cubicBezTo>
                <a:cubicBezTo>
                  <a:pt x="663139" y="536089"/>
                  <a:pt x="659083" y="547995"/>
                  <a:pt x="650972" y="556925"/>
                </a:cubicBezTo>
                <a:cubicBezTo>
                  <a:pt x="642861" y="565854"/>
                  <a:pt x="632703" y="570319"/>
                  <a:pt x="620499" y="570319"/>
                </a:cubicBezTo>
                <a:cubicBezTo>
                  <a:pt x="608891" y="570319"/>
                  <a:pt x="599329" y="566784"/>
                  <a:pt x="591813" y="559715"/>
                </a:cubicBezTo>
                <a:cubicBezTo>
                  <a:pt x="584297" y="552646"/>
                  <a:pt x="578753" y="539958"/>
                  <a:pt x="575181" y="521652"/>
                </a:cubicBezTo>
                <a:lnTo>
                  <a:pt x="484322" y="533707"/>
                </a:lnTo>
                <a:cubicBezTo>
                  <a:pt x="490275" y="554097"/>
                  <a:pt x="498795" y="571026"/>
                  <a:pt x="509883" y="584495"/>
                </a:cubicBezTo>
                <a:cubicBezTo>
                  <a:pt x="520971" y="597964"/>
                  <a:pt x="535109" y="608196"/>
                  <a:pt x="552299" y="615191"/>
                </a:cubicBezTo>
                <a:cubicBezTo>
                  <a:pt x="569489" y="622186"/>
                  <a:pt x="592966" y="625683"/>
                  <a:pt x="622732" y="625683"/>
                </a:cubicBezTo>
                <a:cubicBezTo>
                  <a:pt x="653242" y="625683"/>
                  <a:pt x="677873" y="620958"/>
                  <a:pt x="696625" y="611507"/>
                </a:cubicBezTo>
                <a:cubicBezTo>
                  <a:pt x="715377" y="602057"/>
                  <a:pt x="729739" y="588588"/>
                  <a:pt x="739711" y="571100"/>
                </a:cubicBezTo>
                <a:cubicBezTo>
                  <a:pt x="749682" y="553613"/>
                  <a:pt x="754668" y="535345"/>
                  <a:pt x="754668" y="516295"/>
                </a:cubicBezTo>
                <a:cubicBezTo>
                  <a:pt x="754668" y="501114"/>
                  <a:pt x="751654" y="488054"/>
                  <a:pt x="745627" y="477116"/>
                </a:cubicBezTo>
                <a:cubicBezTo>
                  <a:pt x="739599" y="466177"/>
                  <a:pt x="731153" y="457359"/>
                  <a:pt x="720289" y="450661"/>
                </a:cubicBezTo>
                <a:cubicBezTo>
                  <a:pt x="713591" y="446494"/>
                  <a:pt x="703918" y="442848"/>
                  <a:pt x="691267" y="439722"/>
                </a:cubicBezTo>
                <a:cubicBezTo>
                  <a:pt x="706894" y="431090"/>
                  <a:pt x="718577" y="421044"/>
                  <a:pt x="726316" y="409585"/>
                </a:cubicBezTo>
                <a:cubicBezTo>
                  <a:pt x="734055" y="398125"/>
                  <a:pt x="737925" y="385326"/>
                  <a:pt x="737925" y="371187"/>
                </a:cubicBezTo>
                <a:cubicBezTo>
                  <a:pt x="737925" y="347077"/>
                  <a:pt x="728400" y="327059"/>
                  <a:pt x="709350" y="311135"/>
                </a:cubicBezTo>
                <a:cubicBezTo>
                  <a:pt x="690300" y="295210"/>
                  <a:pt x="659418" y="287248"/>
                  <a:pt x="616704" y="287248"/>
                </a:cubicBez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nvSpPr>
        <p:spPr>
          <a:xfrm>
            <a:off x="9175115" y="2146935"/>
            <a:ext cx="1129665" cy="1129665"/>
          </a:xfrm>
          <a:custGeom>
            <a:avLst/>
            <a:gdLst/>
            <a:ahLst/>
            <a:cxnLst/>
            <a:rect l="l" t="t" r="r" b="b"/>
            <a:pathLst>
              <a:path w="936104" h="936104">
                <a:moveTo>
                  <a:pt x="643270" y="385394"/>
                </a:moveTo>
                <a:lnTo>
                  <a:pt x="643270" y="488389"/>
                </a:lnTo>
                <a:lnTo>
                  <a:pt x="555745" y="488389"/>
                </a:lnTo>
                <a:close/>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43270" y="287248"/>
                </a:moveTo>
                <a:lnTo>
                  <a:pt x="477624" y="484148"/>
                </a:lnTo>
                <a:lnTo>
                  <a:pt x="477624" y="558934"/>
                </a:lnTo>
                <a:lnTo>
                  <a:pt x="643270" y="558934"/>
                </a:lnTo>
                <a:lnTo>
                  <a:pt x="643270" y="620102"/>
                </a:lnTo>
                <a:lnTo>
                  <a:pt x="722521" y="620102"/>
                </a:lnTo>
                <a:lnTo>
                  <a:pt x="722521" y="558934"/>
                </a:lnTo>
                <a:lnTo>
                  <a:pt x="763598" y="558934"/>
                </a:lnTo>
                <a:lnTo>
                  <a:pt x="763598" y="488389"/>
                </a:lnTo>
                <a:lnTo>
                  <a:pt x="722521" y="488389"/>
                </a:lnTo>
                <a:lnTo>
                  <a:pt x="722521" y="287248"/>
                </a:ln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5606" name="组合 19"/>
          <p:cNvGrpSpPr/>
          <p:nvPr/>
        </p:nvGrpSpPr>
        <p:grpSpPr bwMode="auto">
          <a:xfrm>
            <a:off x="3264535" y="2646680"/>
            <a:ext cx="782955" cy="130810"/>
            <a:chOff x="2879812" y="1150472"/>
            <a:chExt cx="648072" cy="108000"/>
          </a:xfrm>
        </p:grpSpPr>
        <p:cxnSp>
          <p:nvCxnSpPr>
            <p:cNvPr id="20" name="直接连接符 19"/>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173885" y="1150472"/>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7" name="组合 22"/>
          <p:cNvGrpSpPr/>
          <p:nvPr/>
        </p:nvGrpSpPr>
        <p:grpSpPr bwMode="auto">
          <a:xfrm>
            <a:off x="5698490" y="2646680"/>
            <a:ext cx="781685" cy="130810"/>
            <a:chOff x="2879812" y="1150472"/>
            <a:chExt cx="648072" cy="108000"/>
          </a:xfrm>
        </p:grpSpPr>
        <p:cxnSp>
          <p:nvCxnSpPr>
            <p:cNvPr id="24" name="直接连接符 23"/>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150212" y="1150472"/>
              <a:ext cx="107218"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8" name="组合 25"/>
          <p:cNvGrpSpPr/>
          <p:nvPr/>
        </p:nvGrpSpPr>
        <p:grpSpPr bwMode="auto">
          <a:xfrm>
            <a:off x="8218170" y="2646045"/>
            <a:ext cx="782955" cy="130810"/>
            <a:chOff x="2879812" y="1149947"/>
            <a:chExt cx="648072" cy="108000"/>
          </a:xfrm>
        </p:grpSpPr>
        <p:cxnSp>
          <p:nvCxnSpPr>
            <p:cNvPr id="27" name="直接连接符 26"/>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167580" y="1149947"/>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467" name="文本框 1"/>
          <p:cNvSpPr txBox="1">
            <a:spLocks noChangeArrowheads="1"/>
          </p:cNvSpPr>
          <p:nvPr/>
        </p:nvSpPr>
        <p:spPr bwMode="auto">
          <a:xfrm>
            <a:off x="131318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62" name="文本框 1"/>
          <p:cNvSpPr txBox="1">
            <a:spLocks noChangeArrowheads="1"/>
          </p:cNvSpPr>
          <p:nvPr/>
        </p:nvSpPr>
        <p:spPr bwMode="auto">
          <a:xfrm>
            <a:off x="374650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63" name="文本框 1"/>
          <p:cNvSpPr txBox="1">
            <a:spLocks noChangeArrowheads="1"/>
          </p:cNvSpPr>
          <p:nvPr/>
        </p:nvSpPr>
        <p:spPr bwMode="auto">
          <a:xfrm>
            <a:off x="617982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64" name="文本框 1"/>
          <p:cNvSpPr txBox="1">
            <a:spLocks noChangeArrowheads="1"/>
          </p:cNvSpPr>
          <p:nvPr/>
        </p:nvSpPr>
        <p:spPr bwMode="auto">
          <a:xfrm>
            <a:off x="8613775"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19467"/>
                                        </p:tgtEl>
                                        <p:attrNameLst>
                                          <p:attrName>style.visibility</p:attrName>
                                        </p:attrNameLst>
                                      </p:cBhvr>
                                      <p:to>
                                        <p:strVal val="visible"/>
                                      </p:to>
                                    </p:set>
                                    <p:anim calcmode="lin" valueType="num">
                                      <p:cBhvr additive="base">
                                        <p:cTn id="23" dur="500"/>
                                        <p:tgtEl>
                                          <p:spTgt spid="19467"/>
                                        </p:tgtEl>
                                        <p:attrNameLst>
                                          <p:attrName>ppt_y</p:attrName>
                                        </p:attrNameLst>
                                      </p:cBhvr>
                                      <p:tavLst>
                                        <p:tav tm="0">
                                          <p:val>
                                            <p:strVal val="#ppt_y+#ppt_h*1.125000"/>
                                          </p:val>
                                        </p:tav>
                                        <p:tav tm="100000">
                                          <p:val>
                                            <p:strVal val="#ppt_y"/>
                                          </p:val>
                                        </p:tav>
                                      </p:tavLst>
                                    </p:anim>
                                    <p:animEffect transition="in" filter="wipe(up)">
                                      <p:cBhvr>
                                        <p:cTn id="24" dur="500"/>
                                        <p:tgtEl>
                                          <p:spTgt spid="19467"/>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ipe(left)">
                                      <p:cBhvr>
                                        <p:cTn id="28" dur="500"/>
                                        <p:tgtEl>
                                          <p:spTgt spid="25606"/>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ppt_y</p:attrName>
                                        </p:attrNameLst>
                                      </p:cBhvr>
                                      <p:tavLst>
                                        <p:tav tm="0">
                                          <p:val>
                                            <p:strVal val="#ppt_y+#ppt_h*1.125000"/>
                                          </p:val>
                                        </p:tav>
                                        <p:tav tm="100000">
                                          <p:val>
                                            <p:strVal val="#ppt_y"/>
                                          </p:val>
                                        </p:tav>
                                      </p:tavLst>
                                    </p:anim>
                                    <p:animEffect transition="in" filter="wipe(up)">
                                      <p:cBhvr>
                                        <p:cTn id="39" dur="500"/>
                                        <p:tgtEl>
                                          <p:spTgt spid="62"/>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wipe(left)">
                                      <p:cBhvr>
                                        <p:cTn id="43" dur="500"/>
                                        <p:tgtEl>
                                          <p:spTgt spid="25607"/>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500"/>
                            </p:stCondLst>
                            <p:childTnLst>
                              <p:par>
                                <p:cTn id="51" presetID="1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p:tgtEl>
                                          <p:spTgt spid="63"/>
                                        </p:tgtEl>
                                        <p:attrNameLst>
                                          <p:attrName>ppt_y</p:attrName>
                                        </p:attrNameLst>
                                      </p:cBhvr>
                                      <p:tavLst>
                                        <p:tav tm="0">
                                          <p:val>
                                            <p:strVal val="#ppt_y+#ppt_h*1.125000"/>
                                          </p:val>
                                        </p:tav>
                                        <p:tav tm="100000">
                                          <p:val>
                                            <p:strVal val="#ppt_y"/>
                                          </p:val>
                                        </p:tav>
                                      </p:tavLst>
                                    </p:anim>
                                    <p:animEffect transition="in" filter="wipe(up)">
                                      <p:cBhvr>
                                        <p:cTn id="54" dur="500"/>
                                        <p:tgtEl>
                                          <p:spTgt spid="63"/>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25608"/>
                                        </p:tgtEl>
                                        <p:attrNameLst>
                                          <p:attrName>style.visibility</p:attrName>
                                        </p:attrNameLst>
                                      </p:cBhvr>
                                      <p:to>
                                        <p:strVal val="visible"/>
                                      </p:to>
                                    </p:set>
                                    <p:animEffect transition="in" filter="wipe(left)">
                                      <p:cBhvr>
                                        <p:cTn id="58" dur="500"/>
                                        <p:tgtEl>
                                          <p:spTgt spid="25608"/>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6000"/>
                            </p:stCondLst>
                            <p:childTnLst>
                              <p:par>
                                <p:cTn id="66" presetID="1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p:tgtEl>
                                          <p:spTgt spid="64"/>
                                        </p:tgtEl>
                                        <p:attrNameLst>
                                          <p:attrName>ppt_y</p:attrName>
                                        </p:attrNameLst>
                                      </p:cBhvr>
                                      <p:tavLst>
                                        <p:tav tm="0">
                                          <p:val>
                                            <p:strVal val="#ppt_y+#ppt_h*1.125000"/>
                                          </p:val>
                                        </p:tav>
                                        <p:tav tm="100000">
                                          <p:val>
                                            <p:strVal val="#ppt_y"/>
                                          </p:val>
                                        </p:tav>
                                      </p:tavLst>
                                    </p:anim>
                                    <p:animEffect transition="in" filter="wipe(up)">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6" grpId="0" animBg="1"/>
      <p:bldP spid="17" grpId="0" animBg="1"/>
      <p:bldP spid="18" grpId="0" animBg="1"/>
      <p:bldP spid="19" grpId="0" animBg="1"/>
      <p:bldP spid="19467" grpId="0"/>
      <p:bldP spid="62" grpId="0"/>
      <p:bldP spid="63"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algn="ctr"/>
            <a:r>
              <a:rPr lang="zh-CN" altLang="en-US" sz="6600">
                <a:solidFill>
                  <a:srgbClr val="10FBFE"/>
                </a:solidFill>
                <a:latin typeface="微软雅黑" panose="020B0503020204020204" charset="-122"/>
                <a:ea typeface="微软雅黑" panose="020B0503020204020204" charset="-122"/>
              </a:rPr>
              <a:t>前 言</a:t>
            </a:r>
            <a:endParaRPr lang="zh-CN" altLang="en-US" sz="6600">
              <a:solidFill>
                <a:srgbClr val="10FBFE"/>
              </a:solidFill>
              <a:latin typeface="微软雅黑" panose="020B0503020204020204" charset="-122"/>
              <a:ea typeface="微软雅黑" panose="020B0503020204020204" charset="-122"/>
            </a:endParaRPr>
          </a:p>
        </p:txBody>
      </p:sp>
      <p:sp>
        <p:nvSpPr>
          <p:cNvPr id="8" name="文本框 7"/>
          <p:cNvSpPr txBox="1"/>
          <p:nvPr/>
        </p:nvSpPr>
        <p:spPr>
          <a:xfrm>
            <a:off x="1494790" y="3042285"/>
            <a:ext cx="9202420" cy="2061210"/>
          </a:xfrm>
          <a:prstGeom prst="rect">
            <a:avLst/>
          </a:prstGeom>
          <a:noFill/>
        </p:spPr>
        <p:txBody>
          <a:bodyPr wrap="square" rtlCol="0">
            <a:spAutoFit/>
          </a:bodyPr>
          <a:lstStyle/>
          <a:p>
            <a:pPr algn="l" fontAlgn="auto">
              <a:lnSpc>
                <a:spcPct val="200000"/>
              </a:lnSpc>
            </a:pPr>
            <a:r>
              <a:rPr lang="en-US" sz="1600">
                <a:solidFill>
                  <a:srgbClr val="10FBFE"/>
                </a:solidFill>
                <a:latin typeface="微软雅黑" panose="020B0503020204020204" charset="-122"/>
                <a:ea typeface="微软雅黑" panose="020B0503020204020204" charset="-122"/>
              </a:rPr>
              <a:t>      </a:t>
            </a:r>
            <a:r>
              <a:rPr sz="1600">
                <a:solidFill>
                  <a:srgbClr val="10FBFE"/>
                </a:solidFill>
                <a:latin typeface="微软雅黑" panose="020B0503020204020204" charset="-122"/>
                <a:ea typeface="微软雅黑" panose="020B0503020204020204" charset="-122"/>
              </a:rPr>
              <a:t>大数据，指无法在一定时间范围内用常规软件工具进行捕捉、管理和处理的数据集合，是需要新处理模式才能具有更强的决策力、洞察发现力和流程优化能力的海量、高增长率和多样化的信息资产。</a:t>
            </a:r>
            <a:endParaRPr sz="1600">
              <a:solidFill>
                <a:srgbClr val="10FBFE"/>
              </a:solidFill>
              <a:latin typeface="微软雅黑" panose="020B0503020204020204" charset="-122"/>
              <a:ea typeface="微软雅黑" panose="020B0503020204020204" charset="-122"/>
            </a:endParaRPr>
          </a:p>
          <a:p>
            <a:pPr algn="l" fontAlgn="auto">
              <a:lnSpc>
                <a:spcPct val="200000"/>
              </a:lnSpc>
            </a:pPr>
            <a:r>
              <a:rPr sz="1600">
                <a:solidFill>
                  <a:srgbClr val="10FBFE"/>
                </a:solidFill>
                <a:latin typeface="微软雅黑" panose="020B0503020204020204" charset="-122"/>
                <a:ea typeface="微软雅黑" panose="020B0503020204020204" charset="-122"/>
              </a:rPr>
              <a:t>      对于“大数据”研究机构Gartner给出了这样的定义。“大数据”是需要新处理模式才能具有更强的决策力、洞察发现力和流程优化能力来适应海量、高增长率和多样化的信息资产。</a:t>
            </a:r>
            <a:endParaRPr sz="1600">
              <a:solidFill>
                <a:srgbClr val="10FBFE"/>
              </a:solidFill>
              <a:latin typeface="微软雅黑" panose="020B0503020204020204" charset="-122"/>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04</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5" name="组合 4"/>
          <p:cNvGrpSpPr/>
          <p:nvPr/>
        </p:nvGrpSpPr>
        <p:grpSpPr>
          <a:xfrm>
            <a:off x="1369695" y="3108008"/>
            <a:ext cx="1285875" cy="1285875"/>
            <a:chOff x="952500" y="2762250"/>
            <a:chExt cx="1714500" cy="1714500"/>
          </a:xfrm>
        </p:grpSpPr>
        <p:sp>
          <p:nvSpPr>
            <p:cNvPr id="222" name="椭圆 221"/>
            <p:cNvSpPr/>
            <p:nvPr/>
          </p:nvSpPr>
          <p:spPr>
            <a:xfrm>
              <a:off x="9525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1" name="图片 5" descr="54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295275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2441258" y="3108008"/>
            <a:ext cx="1285875" cy="1285875"/>
            <a:chOff x="2381250" y="2762250"/>
            <a:chExt cx="1714500" cy="1714500"/>
          </a:xfrm>
        </p:grpSpPr>
        <p:sp>
          <p:nvSpPr>
            <p:cNvPr id="223" name="椭圆 222"/>
            <p:cNvSpPr/>
            <p:nvPr/>
          </p:nvSpPr>
          <p:spPr>
            <a:xfrm>
              <a:off x="238125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2" name="图片 6" descr="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143250"/>
              <a:ext cx="101123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3512820" y="3108008"/>
            <a:ext cx="1285875" cy="1285875"/>
            <a:chOff x="3810000" y="2762250"/>
            <a:chExt cx="1714500" cy="1714500"/>
          </a:xfrm>
        </p:grpSpPr>
        <p:sp>
          <p:nvSpPr>
            <p:cNvPr id="224" name="椭圆 223"/>
            <p:cNvSpPr/>
            <p:nvPr/>
          </p:nvSpPr>
          <p:spPr>
            <a:xfrm>
              <a:off x="38100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3" name="图片 7" descr="58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3048000"/>
              <a:ext cx="1195388"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36" name="TextBox 35"/>
          <p:cNvSpPr txBox="1">
            <a:spLocks noChangeArrowheads="1"/>
          </p:cNvSpPr>
          <p:nvPr/>
        </p:nvSpPr>
        <p:spPr bwMode="auto">
          <a:xfrm>
            <a:off x="5881370" y="2680970"/>
            <a:ext cx="49422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5881370" y="23437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47" name="TextBox 35"/>
          <p:cNvSpPr txBox="1">
            <a:spLocks noChangeArrowheads="1"/>
          </p:cNvSpPr>
          <p:nvPr/>
        </p:nvSpPr>
        <p:spPr bwMode="auto">
          <a:xfrm>
            <a:off x="5892800" y="3852545"/>
            <a:ext cx="4993640" cy="70993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sp>
        <p:nvSpPr>
          <p:cNvPr id="48" name="文本框 10"/>
          <p:cNvSpPr txBox="1">
            <a:spLocks noChangeArrowheads="1"/>
          </p:cNvSpPr>
          <p:nvPr/>
        </p:nvSpPr>
        <p:spPr bwMode="auto">
          <a:xfrm>
            <a:off x="5892800" y="351599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30831" name="文本框 13"/>
          <p:cNvSpPr txBox="1">
            <a:spLocks noChangeArrowheads="1"/>
          </p:cNvSpPr>
          <p:nvPr/>
        </p:nvSpPr>
        <p:spPr bwMode="auto">
          <a:xfrm>
            <a:off x="5792470" y="54387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微软雅黑" panose="020B0503020204020204" charset="-122"/>
              <a:ea typeface="微软雅黑" panose="020B0503020204020204" charset="-122"/>
            </a:endParaRPr>
          </a:p>
        </p:txBody>
      </p:sp>
      <p:sp>
        <p:nvSpPr>
          <p:cNvPr id="30832" name="文本框 14"/>
          <p:cNvSpPr txBox="1">
            <a:spLocks noChangeArrowheads="1"/>
          </p:cNvSpPr>
          <p:nvPr/>
        </p:nvSpPr>
        <p:spPr bwMode="auto">
          <a:xfrm>
            <a:off x="5881370" y="16484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cxnSp>
        <p:nvCxnSpPr>
          <p:cNvPr id="46" name="直接连接符 45"/>
          <p:cNvCxnSpPr/>
          <p:nvPr/>
        </p:nvCxnSpPr>
        <p:spPr>
          <a:xfrm>
            <a:off x="5968365" y="21602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5879465" y="473900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41" name="TextBox 35"/>
          <p:cNvSpPr txBox="1">
            <a:spLocks noChangeArrowheads="1"/>
          </p:cNvSpPr>
          <p:nvPr/>
        </p:nvSpPr>
        <p:spPr bwMode="auto">
          <a:xfrm>
            <a:off x="5879465" y="50920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1500"/>
                            </p:stCondLst>
                            <p:childTnLst>
                              <p:par>
                                <p:cTn id="29" presetID="47" presetClass="entr" presetSubtype="0" fill="hold" grpId="0" nodeType="afterEffect">
                                  <p:stCondLst>
                                    <p:cond delay="0"/>
                                  </p:stCondLst>
                                  <p:childTnLst>
                                    <p:set>
                                      <p:cBhvr>
                                        <p:cTn id="30" dur="1" fill="hold">
                                          <p:stCondLst>
                                            <p:cond delay="0"/>
                                          </p:stCondLst>
                                        </p:cTn>
                                        <p:tgtEl>
                                          <p:spTgt spid="30832"/>
                                        </p:tgtEl>
                                        <p:attrNameLst>
                                          <p:attrName>style.visibility</p:attrName>
                                        </p:attrNameLst>
                                      </p:cBhvr>
                                      <p:to>
                                        <p:strVal val="visible"/>
                                      </p:to>
                                    </p:set>
                                    <p:animEffect transition="in" filter="fade">
                                      <p:cBhvr>
                                        <p:cTn id="31" dur="500"/>
                                        <p:tgtEl>
                                          <p:spTgt spid="30832"/>
                                        </p:tgtEl>
                                      </p:cBhvr>
                                    </p:animEffect>
                                    <p:anim calcmode="lin" valueType="num">
                                      <p:cBhvr>
                                        <p:cTn id="32" dur="500" fill="hold"/>
                                        <p:tgtEl>
                                          <p:spTgt spid="30832"/>
                                        </p:tgtEl>
                                        <p:attrNameLst>
                                          <p:attrName>ppt_x</p:attrName>
                                        </p:attrNameLst>
                                      </p:cBhvr>
                                      <p:tavLst>
                                        <p:tav tm="0">
                                          <p:val>
                                            <p:strVal val="#ppt_x"/>
                                          </p:val>
                                        </p:tav>
                                        <p:tav tm="100000">
                                          <p:val>
                                            <p:strVal val="#ppt_x"/>
                                          </p:val>
                                        </p:tav>
                                      </p:tavLst>
                                    </p:anim>
                                    <p:anim calcmode="lin" valueType="num">
                                      <p:cBhvr>
                                        <p:cTn id="33" dur="500" fill="hold"/>
                                        <p:tgtEl>
                                          <p:spTgt spid="3083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0836"/>
                                        </p:tgtEl>
                                        <p:attrNameLst>
                                          <p:attrName>style.visibility</p:attrName>
                                        </p:attrNameLst>
                                      </p:cBhvr>
                                      <p:to>
                                        <p:strVal val="visible"/>
                                      </p:to>
                                    </p:set>
                                    <p:animEffect transition="in" filter="wipe(left)">
                                      <p:cBhvr>
                                        <p:cTn id="44" dur="500"/>
                                        <p:tgtEl>
                                          <p:spTgt spid="30836"/>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500"/>
                                        <p:tgtEl>
                                          <p:spTgt spid="4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left)">
                                      <p:cBhvr>
                                        <p:cTn id="51" dur="500"/>
                                        <p:tgtEl>
                                          <p:spTgt spid="47"/>
                                        </p:tgtEl>
                                      </p:cBhvr>
                                    </p:animEffect>
                                  </p:childTnLst>
                                </p:cTn>
                              </p:par>
                            </p:childTnLst>
                          </p:cTn>
                        </p:par>
                        <p:par>
                          <p:cTn id="52" fill="hold">
                            <p:stCondLst>
                              <p:cond delay="35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49" name="组合 48"/>
          <p:cNvGrpSpPr/>
          <p:nvPr/>
        </p:nvGrpSpPr>
        <p:grpSpPr>
          <a:xfrm>
            <a:off x="695324" y="1564620"/>
            <a:ext cx="9582096" cy="1712913"/>
            <a:chOff x="695324" y="1564620"/>
            <a:chExt cx="9582096" cy="1712913"/>
          </a:xfrm>
        </p:grpSpPr>
        <p:sp>
          <p:nvSpPr>
            <p:cNvPr id="46"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rgbClr val="6AE7FF">
                <a:alpha val="70000"/>
              </a:srgbClr>
            </a:solidFill>
            <a:ln>
              <a:noFill/>
            </a:ln>
          </p:spPr>
          <p:txBody>
            <a:bodyPr wrap="square" anchor="ctr">
              <a:noAutofit/>
            </a:bodyPr>
            <a:lstStyle/>
            <a:p>
              <a:pPr algn="ctr"/>
            </a:p>
          </p:txBody>
        </p:sp>
        <p:grpSp>
          <p:nvGrpSpPr>
            <p:cNvPr id="10" name="Group 4"/>
            <p:cNvGrpSpPr/>
            <p:nvPr/>
          </p:nvGrpSpPr>
          <p:grpSpPr>
            <a:xfrm>
              <a:off x="8931220" y="1564620"/>
              <a:ext cx="1346200" cy="1712913"/>
              <a:chOff x="5494338" y="769938"/>
              <a:chExt cx="1346200" cy="1712913"/>
            </a:xfrm>
            <a:solidFill>
              <a:schemeClr val="accent4"/>
            </a:solidFill>
          </p:grpSpPr>
          <p:sp>
            <p:nvSpPr>
              <p:cNvPr id="41"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rgbClr val="6AE7FF">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50" name="组合 49"/>
          <p:cNvGrpSpPr/>
          <p:nvPr/>
        </p:nvGrpSpPr>
        <p:grpSpPr>
          <a:xfrm>
            <a:off x="695325" y="3004008"/>
            <a:ext cx="8826705" cy="1712913"/>
            <a:chOff x="695325" y="3004008"/>
            <a:chExt cx="8826705" cy="1712913"/>
          </a:xfrm>
        </p:grpSpPr>
        <p:sp>
          <p:nvSpPr>
            <p:cNvPr id="47" name="任意多边形: 形状 46"/>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rgbClr val="6AE7FF">
                <a:alpha val="50000"/>
              </a:srgbClr>
            </a:solidFill>
            <a:ln>
              <a:noFill/>
            </a:ln>
          </p:spPr>
          <p:txBody>
            <a:bodyPr wrap="square" anchor="ctr">
              <a:noAutofit/>
            </a:bodyPr>
            <a:lstStyle/>
            <a:p>
              <a:pPr algn="ctr"/>
            </a:p>
          </p:txBody>
        </p:sp>
        <p:grpSp>
          <p:nvGrpSpPr>
            <p:cNvPr id="11" name="Group 9"/>
            <p:cNvGrpSpPr/>
            <p:nvPr/>
          </p:nvGrpSpPr>
          <p:grpSpPr>
            <a:xfrm>
              <a:off x="8175830" y="3004008"/>
              <a:ext cx="1346200" cy="1712913"/>
              <a:chOff x="4575175" y="2673351"/>
              <a:chExt cx="1346200" cy="1712913"/>
            </a:xfrm>
            <a:solidFill>
              <a:schemeClr val="accent5"/>
            </a:solidFill>
          </p:grpSpPr>
          <p:sp>
            <p:nvSpPr>
              <p:cNvPr id="12"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rgbClr val="6AE7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51" name="组合 50"/>
          <p:cNvGrpSpPr/>
          <p:nvPr/>
        </p:nvGrpSpPr>
        <p:grpSpPr>
          <a:xfrm>
            <a:off x="695325" y="4443391"/>
            <a:ext cx="10182525" cy="1712913"/>
            <a:chOff x="695325" y="4443391"/>
            <a:chExt cx="10182525" cy="1712913"/>
          </a:xfrm>
        </p:grpSpPr>
        <p:sp>
          <p:nvSpPr>
            <p:cNvPr id="48" name="任意多边形: 形状 47"/>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rgbClr val="6AE7FF">
                <a:alpha val="30000"/>
              </a:srgbClr>
            </a:solidFill>
            <a:ln>
              <a:noFill/>
            </a:ln>
          </p:spPr>
          <p:txBody>
            <a:bodyPr wrap="square" anchor="ctr">
              <a:noAutofit/>
            </a:bodyPr>
            <a:lstStyle/>
            <a:p>
              <a:pPr algn="ctr"/>
            </a:p>
          </p:txBody>
        </p:sp>
        <p:grpSp>
          <p:nvGrpSpPr>
            <p:cNvPr id="14" name="Group 14"/>
            <p:cNvGrpSpPr/>
            <p:nvPr/>
          </p:nvGrpSpPr>
          <p:grpSpPr>
            <a:xfrm>
              <a:off x="9528475" y="4443391"/>
              <a:ext cx="1349375" cy="1712913"/>
              <a:chOff x="6200775" y="4576763"/>
              <a:chExt cx="1349375" cy="1712913"/>
            </a:xfrm>
            <a:solidFill>
              <a:schemeClr val="accent6"/>
            </a:solidFill>
          </p:grpSpPr>
          <p:sp>
            <p:nvSpPr>
              <p:cNvPr id="15"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rgbClr val="6AE7FF">
                  <a:alpha val="3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66" name="statistics-on-laptop_82095"/>
          <p:cNvSpPr>
            <a:spLocks noChangeAspect="1"/>
          </p:cNvSpPr>
          <p:nvPr/>
        </p:nvSpPr>
        <p:spPr bwMode="auto">
          <a:xfrm>
            <a:off x="987388"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p>
        </p:txBody>
      </p:sp>
      <p:sp>
        <p:nvSpPr>
          <p:cNvPr id="64" name="statistics-on-laptop_82095"/>
          <p:cNvSpPr>
            <a:spLocks noChangeAspect="1"/>
          </p:cNvSpPr>
          <p:nvPr/>
        </p:nvSpPr>
        <p:spPr bwMode="auto">
          <a:xfrm>
            <a:off x="1000770" y="3457334"/>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p>
        </p:txBody>
      </p:sp>
      <p:sp>
        <p:nvSpPr>
          <p:cNvPr id="65" name="statistics-on-laptop_82095"/>
          <p:cNvSpPr>
            <a:spLocks noChangeAspect="1"/>
          </p:cNvSpPr>
          <p:nvPr/>
        </p:nvSpPr>
        <p:spPr bwMode="auto">
          <a:xfrm>
            <a:off x="987388" y="490084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p>
        </p:txBody>
      </p:sp>
      <p:grpSp>
        <p:nvGrpSpPr>
          <p:cNvPr id="57" name="组合 56"/>
          <p:cNvGrpSpPr/>
          <p:nvPr/>
        </p:nvGrpSpPr>
        <p:grpSpPr>
          <a:xfrm>
            <a:off x="1818113" y="1918092"/>
            <a:ext cx="5807849" cy="997784"/>
            <a:chOff x="1818113" y="1981592"/>
            <a:chExt cx="5807849" cy="997784"/>
          </a:xfrm>
        </p:grpSpPr>
        <p:sp>
          <p:nvSpPr>
            <p:cNvPr id="55" name="矩形 54"/>
            <p:cNvSpPr/>
            <p:nvPr/>
          </p:nvSpPr>
          <p:spPr>
            <a:xfrm>
              <a:off x="1818114" y="2334216"/>
              <a:ext cx="5807848" cy="645160"/>
            </a:xfrm>
            <a:prstGeom prst="rect">
              <a:avLst/>
            </a:prstGeom>
          </p:spPr>
          <p:txBody>
            <a:bodyPr wrap="square">
              <a:spAutoFit/>
            </a:bodyPr>
            <a:lstStyle/>
            <a:p>
              <a:pPr algn="l">
                <a:lnSpc>
                  <a:spcPct val="150000"/>
                </a:lnSpc>
              </a:pPr>
              <a:r>
                <a:rPr sz="1200" dirty="0">
                  <a:solidFill>
                    <a:schemeClr val="bg1"/>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chemeClr val="bg1"/>
                </a:solidFill>
                <a:latin typeface="微软雅黑" panose="020B0503020204020204" charset="-122"/>
                <a:ea typeface="微软雅黑" panose="020B0503020204020204" charset="-122"/>
                <a:cs typeface="+mn-ea"/>
                <a:sym typeface="+mn-lt"/>
              </a:endParaRPr>
            </a:p>
          </p:txBody>
        </p:sp>
        <p:sp>
          <p:nvSpPr>
            <p:cNvPr id="56" name="矩形 55"/>
            <p:cNvSpPr/>
            <p:nvPr/>
          </p:nvSpPr>
          <p:spPr>
            <a:xfrm>
              <a:off x="1818113" y="1981592"/>
              <a:ext cx="2241974" cy="386080"/>
            </a:xfrm>
            <a:prstGeom prst="rect">
              <a:avLst/>
            </a:prstGeom>
          </p:spPr>
          <p:txBody>
            <a:bodyPr wrap="square">
              <a:spAutoFit/>
            </a:bodyPr>
            <a:lstStyle/>
            <a:p>
              <a:pPr algn="just">
                <a:lnSpc>
                  <a:spcPct val="120000"/>
                </a:lnSpc>
              </a:pPr>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微软雅黑" panose="020B0503020204020204" charset="-122"/>
                <a:ea typeface="微软雅黑" panose="020B0503020204020204" charset="-122"/>
                <a:sym typeface="+mn-ea"/>
              </a:endParaRPr>
            </a:p>
          </p:txBody>
        </p:sp>
      </p:grpSp>
      <p:grpSp>
        <p:nvGrpSpPr>
          <p:cNvPr id="58" name="组合 57"/>
          <p:cNvGrpSpPr/>
          <p:nvPr/>
        </p:nvGrpSpPr>
        <p:grpSpPr>
          <a:xfrm>
            <a:off x="1818113" y="3364919"/>
            <a:ext cx="4760487" cy="997784"/>
            <a:chOff x="1818113" y="1981592"/>
            <a:chExt cx="4760487" cy="997784"/>
          </a:xfrm>
        </p:grpSpPr>
        <p:sp>
          <p:nvSpPr>
            <p:cNvPr id="59" name="矩形 58"/>
            <p:cNvSpPr/>
            <p:nvPr/>
          </p:nvSpPr>
          <p:spPr>
            <a:xfrm>
              <a:off x="1818114" y="2334216"/>
              <a:ext cx="4760486" cy="645160"/>
            </a:xfrm>
            <a:prstGeom prst="rect">
              <a:avLst/>
            </a:prstGeom>
          </p:spPr>
          <p:txBody>
            <a:bodyPr wrap="square">
              <a:spAutoFit/>
            </a:bodyPr>
            <a:lstStyle/>
            <a:p>
              <a:pPr algn="l">
                <a:lnSpc>
                  <a:spcPct val="150000"/>
                </a:lnSpc>
              </a:pPr>
              <a:r>
                <a:rPr sz="1200" dirty="0">
                  <a:solidFill>
                    <a:schemeClr val="bg1"/>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0" name="矩形 59"/>
            <p:cNvSpPr/>
            <p:nvPr/>
          </p:nvSpPr>
          <p:spPr>
            <a:xfrm>
              <a:off x="1818113" y="1981592"/>
              <a:ext cx="2241974" cy="386080"/>
            </a:xfrm>
            <a:prstGeom prst="rect">
              <a:avLst/>
            </a:prstGeom>
          </p:spPr>
          <p:txBody>
            <a:bodyPr wrap="square">
              <a:spAutoFit/>
            </a:bodyPr>
            <a:lstStyle/>
            <a:p>
              <a:pPr algn="just">
                <a:lnSpc>
                  <a:spcPct val="120000"/>
                </a:lnSpc>
              </a:pPr>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61" name="组合 60"/>
          <p:cNvGrpSpPr/>
          <p:nvPr/>
        </p:nvGrpSpPr>
        <p:grpSpPr>
          <a:xfrm>
            <a:off x="1818113" y="4808979"/>
            <a:ext cx="6357717" cy="997784"/>
            <a:chOff x="1818113" y="1981592"/>
            <a:chExt cx="6357717" cy="997784"/>
          </a:xfrm>
        </p:grpSpPr>
        <p:sp>
          <p:nvSpPr>
            <p:cNvPr id="62" name="矩形 61"/>
            <p:cNvSpPr/>
            <p:nvPr/>
          </p:nvSpPr>
          <p:spPr>
            <a:xfrm>
              <a:off x="1818114" y="2334216"/>
              <a:ext cx="6357716" cy="645160"/>
            </a:xfrm>
            <a:prstGeom prst="rect">
              <a:avLst/>
            </a:prstGeom>
          </p:spPr>
          <p:txBody>
            <a:bodyPr wrap="square">
              <a:spAutoFit/>
            </a:bodyPr>
            <a:lstStyle/>
            <a:p>
              <a:pPr algn="l">
                <a:lnSpc>
                  <a:spcPct val="150000"/>
                </a:lnSpc>
              </a:pPr>
              <a:r>
                <a:rPr sz="1200" dirty="0">
                  <a:solidFill>
                    <a:schemeClr val="bg1"/>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3" name="矩形 62"/>
            <p:cNvSpPr/>
            <p:nvPr/>
          </p:nvSpPr>
          <p:spPr>
            <a:xfrm>
              <a:off x="1818113" y="1981592"/>
              <a:ext cx="2241974" cy="386080"/>
            </a:xfrm>
            <a:prstGeom prst="rect">
              <a:avLst/>
            </a:prstGeom>
          </p:spPr>
          <p:txBody>
            <a:bodyPr wrap="square">
              <a:spAutoFit/>
            </a:bodyPr>
            <a:lstStyle/>
            <a:p>
              <a:pPr algn="just">
                <a:lnSpc>
                  <a:spcPct val="120000"/>
                </a:lnSpc>
              </a:pPr>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1+#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500" fill="hold"/>
                                        <p:tgtEl>
                                          <p:spTgt spid="66"/>
                                        </p:tgtEl>
                                        <p:attrNameLst>
                                          <p:attrName>ppt_w</p:attrName>
                                        </p:attrNameLst>
                                      </p:cBhvr>
                                      <p:tavLst>
                                        <p:tav tm="0">
                                          <p:val>
                                            <p:fltVal val="0"/>
                                          </p:val>
                                        </p:tav>
                                        <p:tav tm="100000">
                                          <p:val>
                                            <p:strVal val="#ppt_w"/>
                                          </p:val>
                                        </p:tav>
                                      </p:tavLst>
                                    </p:anim>
                                    <p:anim calcmode="lin" valueType="num">
                                      <p:cBhvr>
                                        <p:cTn id="23" dur="500" fill="hold"/>
                                        <p:tgtEl>
                                          <p:spTgt spid="66"/>
                                        </p:tgtEl>
                                        <p:attrNameLst>
                                          <p:attrName>ppt_h</p:attrName>
                                        </p:attrNameLst>
                                      </p:cBhvr>
                                      <p:tavLst>
                                        <p:tav tm="0">
                                          <p:val>
                                            <p:fltVal val="0"/>
                                          </p:val>
                                        </p:tav>
                                        <p:tav tm="100000">
                                          <p:val>
                                            <p:strVal val="#ppt_h"/>
                                          </p:val>
                                        </p:tav>
                                      </p:tavLst>
                                    </p:anim>
                                    <p:animEffect transition="in" filter="fade">
                                      <p:cBhvr>
                                        <p:cTn id="24" dur="500"/>
                                        <p:tgtEl>
                                          <p:spTgt spid="6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1+#ppt_w/2"/>
                                          </p:val>
                                        </p:tav>
                                        <p:tav tm="100000">
                                          <p:val>
                                            <p:strVal val="#ppt_x"/>
                                          </p:val>
                                        </p:tav>
                                      </p:tavLst>
                                    </p:anim>
                                    <p:anim calcmode="lin" valueType="num">
                                      <p:cBhvr additive="base">
                                        <p:cTn id="48" dur="50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6" grpId="0" animBg="1"/>
      <p:bldP spid="64" grpId="0" animBg="1"/>
      <p:bldP spid="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0" name="组合 9"/>
          <p:cNvGrpSpPr/>
          <p:nvPr/>
        </p:nvGrpSpPr>
        <p:grpSpPr>
          <a:xfrm>
            <a:off x="1089482" y="5247184"/>
            <a:ext cx="595168" cy="595168"/>
            <a:chOff x="6096000" y="4371976"/>
            <a:chExt cx="595168" cy="595168"/>
          </a:xfrm>
        </p:grpSpPr>
        <p:sp>
          <p:nvSpPr>
            <p:cNvPr id="11" name="矩形: 圆角 8"/>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statistics-on-laptop_82095"/>
            <p:cNvSpPr>
              <a:spLocks noChangeAspect="1"/>
            </p:cNvSpPr>
            <p:nvPr/>
          </p:nvSpPr>
          <p:spPr bwMode="auto">
            <a:xfrm>
              <a:off x="6199456" y="4525560"/>
              <a:ext cx="388257" cy="28800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6AE7FF"/>
            </a:solidFill>
            <a:ln>
              <a:noFill/>
            </a:ln>
          </p:spPr>
        </p:sp>
      </p:grpSp>
      <p:grpSp>
        <p:nvGrpSpPr>
          <p:cNvPr id="36" name="组合 35"/>
          <p:cNvGrpSpPr/>
          <p:nvPr/>
        </p:nvGrpSpPr>
        <p:grpSpPr>
          <a:xfrm>
            <a:off x="2166930" y="5247184"/>
            <a:ext cx="595168" cy="595168"/>
            <a:chOff x="6096000" y="4371976"/>
            <a:chExt cx="595168" cy="595168"/>
          </a:xfrm>
        </p:grpSpPr>
        <p:sp>
          <p:nvSpPr>
            <p:cNvPr id="37" name="矩形: 圆角 36"/>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8" name="statistics-on-laptop_82095"/>
            <p:cNvSpPr>
              <a:spLocks noChangeAspect="1"/>
            </p:cNvSpPr>
            <p:nvPr/>
          </p:nvSpPr>
          <p:spPr bwMode="auto">
            <a:xfrm>
              <a:off x="6205958" y="4475432"/>
              <a:ext cx="375253" cy="388257"/>
            </a:xfrm>
            <a:custGeom>
              <a:avLst/>
              <a:gdLst>
                <a:gd name="connsiteX0" fmla="*/ 153872 w 320675"/>
                <a:gd name="connsiteY0" fmla="*/ 11112 h 331787"/>
                <a:gd name="connsiteX1" fmla="*/ 153872 w 320675"/>
                <a:gd name="connsiteY1" fmla="*/ 161105 h 331787"/>
                <a:gd name="connsiteX2" fmla="*/ 166803 w 320675"/>
                <a:gd name="connsiteY2" fmla="*/ 177915 h 331787"/>
                <a:gd name="connsiteX3" fmla="*/ 170682 w 320675"/>
                <a:gd name="connsiteY3" fmla="*/ 177915 h 331787"/>
                <a:gd name="connsiteX4" fmla="*/ 186198 w 320675"/>
                <a:gd name="connsiteY4" fmla="*/ 168864 h 331787"/>
                <a:gd name="connsiteX5" fmla="*/ 250851 w 320675"/>
                <a:gd name="connsiteY5" fmla="*/ 39559 h 331787"/>
                <a:gd name="connsiteX6" fmla="*/ 320675 w 320675"/>
                <a:gd name="connsiteY6" fmla="*/ 171450 h 331787"/>
                <a:gd name="connsiteX7" fmla="*/ 160337 w 320675"/>
                <a:gd name="connsiteY7" fmla="*/ 331787 h 331787"/>
                <a:gd name="connsiteX8" fmla="*/ 0 w 320675"/>
                <a:gd name="connsiteY8" fmla="*/ 171450 h 331787"/>
                <a:gd name="connsiteX9" fmla="*/ 153872 w 320675"/>
                <a:gd name="connsiteY9" fmla="*/ 11112 h 331787"/>
                <a:gd name="connsiteX10" fmla="*/ 169862 w 320675"/>
                <a:gd name="connsiteY10" fmla="*/ 0 h 331787"/>
                <a:gd name="connsiteX11" fmla="*/ 242887 w 320675"/>
                <a:gd name="connsiteY11" fmla="*/ 16810 h 331787"/>
                <a:gd name="connsiteX12" fmla="*/ 169862 w 320675"/>
                <a:gd name="connsiteY12" fmla="*/ 160338 h 331787"/>
                <a:gd name="connsiteX13" fmla="*/ 169862 w 320675"/>
                <a:gd name="connsiteY13"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75" h="331787">
                  <a:moveTo>
                    <a:pt x="153872" y="11112"/>
                  </a:moveTo>
                  <a:cubicBezTo>
                    <a:pt x="153872" y="11112"/>
                    <a:pt x="153872" y="11112"/>
                    <a:pt x="153872" y="161105"/>
                  </a:cubicBezTo>
                  <a:cubicBezTo>
                    <a:pt x="153872" y="168864"/>
                    <a:pt x="159044" y="175329"/>
                    <a:pt x="166803" y="177915"/>
                  </a:cubicBezTo>
                  <a:cubicBezTo>
                    <a:pt x="168096" y="177915"/>
                    <a:pt x="169389" y="177915"/>
                    <a:pt x="170682" y="177915"/>
                  </a:cubicBezTo>
                  <a:cubicBezTo>
                    <a:pt x="177147" y="177915"/>
                    <a:pt x="183612" y="174036"/>
                    <a:pt x="186198" y="168864"/>
                  </a:cubicBezTo>
                  <a:cubicBezTo>
                    <a:pt x="186198" y="168864"/>
                    <a:pt x="186198" y="168864"/>
                    <a:pt x="250851" y="39559"/>
                  </a:cubicBezTo>
                  <a:cubicBezTo>
                    <a:pt x="293521" y="69299"/>
                    <a:pt x="320675" y="117142"/>
                    <a:pt x="320675" y="171450"/>
                  </a:cubicBezTo>
                  <a:cubicBezTo>
                    <a:pt x="320675" y="260670"/>
                    <a:pt x="248265" y="331787"/>
                    <a:pt x="160337" y="331787"/>
                  </a:cubicBezTo>
                  <a:cubicBezTo>
                    <a:pt x="72410" y="331787"/>
                    <a:pt x="0" y="260670"/>
                    <a:pt x="0" y="171450"/>
                  </a:cubicBezTo>
                  <a:cubicBezTo>
                    <a:pt x="0" y="84816"/>
                    <a:pt x="68531" y="14991"/>
                    <a:pt x="153872" y="11112"/>
                  </a:cubicBezTo>
                  <a:close/>
                  <a:moveTo>
                    <a:pt x="169862" y="0"/>
                  </a:moveTo>
                  <a:cubicBezTo>
                    <a:pt x="195942" y="0"/>
                    <a:pt x="242887" y="16810"/>
                    <a:pt x="242887" y="16810"/>
                  </a:cubicBezTo>
                  <a:cubicBezTo>
                    <a:pt x="242887" y="16810"/>
                    <a:pt x="242887" y="16810"/>
                    <a:pt x="169862" y="160338"/>
                  </a:cubicBezTo>
                  <a:cubicBezTo>
                    <a:pt x="169862" y="160338"/>
                    <a:pt x="169862" y="160338"/>
                    <a:pt x="169862" y="0"/>
                  </a:cubicBezTo>
                  <a:close/>
                </a:path>
              </a:pathLst>
            </a:custGeom>
            <a:solidFill>
              <a:srgbClr val="6AE7FF"/>
            </a:solidFill>
            <a:ln>
              <a:noFill/>
            </a:ln>
          </p:spPr>
          <p:txBody>
            <a:bodyPr/>
            <a:lstStyle/>
            <a:p>
              <a:endParaRPr lang="zh-CN" altLang="en-US"/>
            </a:p>
          </p:txBody>
        </p:sp>
      </p:grpSp>
      <p:grpSp>
        <p:nvGrpSpPr>
          <p:cNvPr id="39" name="组合 38"/>
          <p:cNvGrpSpPr/>
          <p:nvPr/>
        </p:nvGrpSpPr>
        <p:grpSpPr>
          <a:xfrm>
            <a:off x="3244378" y="5247184"/>
            <a:ext cx="595168" cy="595168"/>
            <a:chOff x="6096000" y="4371976"/>
            <a:chExt cx="595168" cy="595168"/>
          </a:xfrm>
        </p:grpSpPr>
        <p:sp>
          <p:nvSpPr>
            <p:cNvPr id="40" name="矩形: 圆角 39"/>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1" name="statistics-on-laptop_82095"/>
            <p:cNvSpPr>
              <a:spLocks noChangeAspect="1"/>
            </p:cNvSpPr>
            <p:nvPr/>
          </p:nvSpPr>
          <p:spPr bwMode="auto">
            <a:xfrm>
              <a:off x="6199456" y="4538897"/>
              <a:ext cx="388257" cy="261326"/>
            </a:xfrm>
            <a:custGeom>
              <a:avLst/>
              <a:gdLst>
                <a:gd name="connsiteX0" fmla="*/ 139872 w 330200"/>
                <a:gd name="connsiteY0" fmla="*/ 160338 h 222250"/>
                <a:gd name="connsiteX1" fmla="*/ 295103 w 330200"/>
                <a:gd name="connsiteY1" fmla="*/ 160338 h 222250"/>
                <a:gd name="connsiteX2" fmla="*/ 301625 w 330200"/>
                <a:gd name="connsiteY2" fmla="*/ 167266 h 222250"/>
                <a:gd name="connsiteX3" fmla="*/ 295103 w 330200"/>
                <a:gd name="connsiteY3" fmla="*/ 173038 h 222250"/>
                <a:gd name="connsiteX4" fmla="*/ 139872 w 330200"/>
                <a:gd name="connsiteY4" fmla="*/ 173038 h 222250"/>
                <a:gd name="connsiteX5" fmla="*/ 133350 w 330200"/>
                <a:gd name="connsiteY5" fmla="*/ 167266 h 222250"/>
                <a:gd name="connsiteX6" fmla="*/ 139872 w 330200"/>
                <a:gd name="connsiteY6" fmla="*/ 160338 h 222250"/>
                <a:gd name="connsiteX7" fmla="*/ 14287 w 330200"/>
                <a:gd name="connsiteY7" fmla="*/ 106363 h 222250"/>
                <a:gd name="connsiteX8" fmla="*/ 14287 w 330200"/>
                <a:gd name="connsiteY8" fmla="*/ 201533 h 222250"/>
                <a:gd name="connsiteX9" fmla="*/ 20732 w 330200"/>
                <a:gd name="connsiteY9" fmla="*/ 207963 h 222250"/>
                <a:gd name="connsiteX10" fmla="*/ 309467 w 330200"/>
                <a:gd name="connsiteY10" fmla="*/ 207963 h 222250"/>
                <a:gd name="connsiteX11" fmla="*/ 315912 w 330200"/>
                <a:gd name="connsiteY11" fmla="*/ 201533 h 222250"/>
                <a:gd name="connsiteX12" fmla="*/ 315912 w 330200"/>
                <a:gd name="connsiteY12" fmla="*/ 106363 h 222250"/>
                <a:gd name="connsiteX13" fmla="*/ 14287 w 330200"/>
                <a:gd name="connsiteY13" fmla="*/ 106363 h 222250"/>
                <a:gd name="connsiteX14" fmla="*/ 14287 w 330200"/>
                <a:gd name="connsiteY14" fmla="*/ 53975 h 222250"/>
                <a:gd name="connsiteX15" fmla="*/ 14287 w 330200"/>
                <a:gd name="connsiteY15" fmla="*/ 92075 h 222250"/>
                <a:gd name="connsiteX16" fmla="*/ 315912 w 330200"/>
                <a:gd name="connsiteY16" fmla="*/ 92075 h 222250"/>
                <a:gd name="connsiteX17" fmla="*/ 315912 w 330200"/>
                <a:gd name="connsiteY17" fmla="*/ 53975 h 222250"/>
                <a:gd name="connsiteX18" fmla="*/ 20732 w 330200"/>
                <a:gd name="connsiteY18" fmla="*/ 14288 h 222250"/>
                <a:gd name="connsiteX19" fmla="*/ 14287 w 330200"/>
                <a:gd name="connsiteY19" fmla="*/ 20972 h 222250"/>
                <a:gd name="connsiteX20" fmla="*/ 14287 w 330200"/>
                <a:gd name="connsiteY20" fmla="*/ 39688 h 222250"/>
                <a:gd name="connsiteX21" fmla="*/ 315912 w 330200"/>
                <a:gd name="connsiteY21" fmla="*/ 39688 h 222250"/>
                <a:gd name="connsiteX22" fmla="*/ 315912 w 330200"/>
                <a:gd name="connsiteY22" fmla="*/ 20972 h 222250"/>
                <a:gd name="connsiteX23" fmla="*/ 309467 w 330200"/>
                <a:gd name="connsiteY23" fmla="*/ 14288 h 222250"/>
                <a:gd name="connsiteX24" fmla="*/ 20732 w 330200"/>
                <a:gd name="connsiteY24" fmla="*/ 14288 h 222250"/>
                <a:gd name="connsiteX25" fmla="*/ 20637 w 330200"/>
                <a:gd name="connsiteY25" fmla="*/ 0 h 222250"/>
                <a:gd name="connsiteX26" fmla="*/ 309563 w 330200"/>
                <a:gd name="connsiteY26" fmla="*/ 0 h 222250"/>
                <a:gd name="connsiteX27" fmla="*/ 330200 w 330200"/>
                <a:gd name="connsiteY27" fmla="*/ 20674 h 222250"/>
                <a:gd name="connsiteX28" fmla="*/ 330200 w 330200"/>
                <a:gd name="connsiteY28" fmla="*/ 201576 h 222250"/>
                <a:gd name="connsiteX29" fmla="*/ 309563 w 330200"/>
                <a:gd name="connsiteY29" fmla="*/ 222250 h 222250"/>
                <a:gd name="connsiteX30" fmla="*/ 20637 w 330200"/>
                <a:gd name="connsiteY30" fmla="*/ 222250 h 222250"/>
                <a:gd name="connsiteX31" fmla="*/ 0 w 330200"/>
                <a:gd name="connsiteY31" fmla="*/ 201576 h 222250"/>
                <a:gd name="connsiteX32" fmla="*/ 0 w 330200"/>
                <a:gd name="connsiteY32" fmla="*/ 20674 h 222250"/>
                <a:gd name="connsiteX33" fmla="*/ 20637 w 330200"/>
                <a:gd name="connsiteY33"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222250">
                  <a:moveTo>
                    <a:pt x="139872" y="160338"/>
                  </a:moveTo>
                  <a:cubicBezTo>
                    <a:pt x="139872" y="160338"/>
                    <a:pt x="139872" y="160338"/>
                    <a:pt x="295103" y="160338"/>
                  </a:cubicBezTo>
                  <a:cubicBezTo>
                    <a:pt x="297712" y="160338"/>
                    <a:pt x="301625" y="163802"/>
                    <a:pt x="301625" y="167266"/>
                  </a:cubicBezTo>
                  <a:cubicBezTo>
                    <a:pt x="301625" y="170729"/>
                    <a:pt x="297712" y="173038"/>
                    <a:pt x="295103" y="173038"/>
                  </a:cubicBezTo>
                  <a:cubicBezTo>
                    <a:pt x="295103" y="173038"/>
                    <a:pt x="295103" y="173038"/>
                    <a:pt x="139872" y="173038"/>
                  </a:cubicBezTo>
                  <a:cubicBezTo>
                    <a:pt x="135959" y="173038"/>
                    <a:pt x="133350" y="170729"/>
                    <a:pt x="133350" y="167266"/>
                  </a:cubicBezTo>
                  <a:cubicBezTo>
                    <a:pt x="133350" y="163802"/>
                    <a:pt x="135959" y="160338"/>
                    <a:pt x="139872" y="160338"/>
                  </a:cubicBezTo>
                  <a:close/>
                  <a:moveTo>
                    <a:pt x="14287" y="106363"/>
                  </a:moveTo>
                  <a:cubicBezTo>
                    <a:pt x="14287" y="106363"/>
                    <a:pt x="14287" y="106363"/>
                    <a:pt x="14287" y="201533"/>
                  </a:cubicBezTo>
                  <a:cubicBezTo>
                    <a:pt x="14287" y="205391"/>
                    <a:pt x="16865" y="207963"/>
                    <a:pt x="20732" y="207963"/>
                  </a:cubicBezTo>
                  <a:cubicBezTo>
                    <a:pt x="20732" y="207963"/>
                    <a:pt x="20732" y="207963"/>
                    <a:pt x="309467" y="207963"/>
                  </a:cubicBezTo>
                  <a:cubicBezTo>
                    <a:pt x="313334" y="207963"/>
                    <a:pt x="315912" y="205391"/>
                    <a:pt x="315912" y="201533"/>
                  </a:cubicBezTo>
                  <a:cubicBezTo>
                    <a:pt x="315912" y="201533"/>
                    <a:pt x="315912" y="201533"/>
                    <a:pt x="315912" y="106363"/>
                  </a:cubicBezTo>
                  <a:cubicBezTo>
                    <a:pt x="315912" y="106363"/>
                    <a:pt x="315912" y="106363"/>
                    <a:pt x="14287" y="106363"/>
                  </a:cubicBezTo>
                  <a:close/>
                  <a:moveTo>
                    <a:pt x="14287" y="53975"/>
                  </a:moveTo>
                  <a:lnTo>
                    <a:pt x="14287" y="92075"/>
                  </a:lnTo>
                  <a:lnTo>
                    <a:pt x="315912" y="92075"/>
                  </a:lnTo>
                  <a:lnTo>
                    <a:pt x="315912" y="53975"/>
                  </a:lnTo>
                  <a:close/>
                  <a:moveTo>
                    <a:pt x="20732" y="14288"/>
                  </a:moveTo>
                  <a:cubicBezTo>
                    <a:pt x="16865" y="14288"/>
                    <a:pt x="14287" y="16961"/>
                    <a:pt x="14287" y="20972"/>
                  </a:cubicBezTo>
                  <a:cubicBezTo>
                    <a:pt x="14287" y="20972"/>
                    <a:pt x="14287" y="20972"/>
                    <a:pt x="14287" y="39688"/>
                  </a:cubicBezTo>
                  <a:cubicBezTo>
                    <a:pt x="14287" y="39688"/>
                    <a:pt x="14287" y="39688"/>
                    <a:pt x="315912" y="39688"/>
                  </a:cubicBezTo>
                  <a:cubicBezTo>
                    <a:pt x="315912" y="39688"/>
                    <a:pt x="315912" y="39688"/>
                    <a:pt x="315912" y="20972"/>
                  </a:cubicBezTo>
                  <a:cubicBezTo>
                    <a:pt x="315912" y="16961"/>
                    <a:pt x="313334" y="14288"/>
                    <a:pt x="309467" y="14288"/>
                  </a:cubicBezTo>
                  <a:cubicBezTo>
                    <a:pt x="309467" y="14288"/>
                    <a:pt x="309467" y="14288"/>
                    <a:pt x="20732" y="14288"/>
                  </a:cubicBezTo>
                  <a:close/>
                  <a:moveTo>
                    <a:pt x="20637" y="0"/>
                  </a:moveTo>
                  <a:cubicBezTo>
                    <a:pt x="20637" y="0"/>
                    <a:pt x="20637" y="0"/>
                    <a:pt x="309563" y="0"/>
                  </a:cubicBezTo>
                  <a:cubicBezTo>
                    <a:pt x="321171" y="0"/>
                    <a:pt x="330200" y="9045"/>
                    <a:pt x="330200" y="20674"/>
                  </a:cubicBezTo>
                  <a:cubicBezTo>
                    <a:pt x="330200" y="20674"/>
                    <a:pt x="330200" y="20674"/>
                    <a:pt x="330200" y="201576"/>
                  </a:cubicBezTo>
                  <a:cubicBezTo>
                    <a:pt x="330200" y="213205"/>
                    <a:pt x="321171" y="222250"/>
                    <a:pt x="309563" y="222250"/>
                  </a:cubicBezTo>
                  <a:cubicBezTo>
                    <a:pt x="309563" y="222250"/>
                    <a:pt x="309563" y="222250"/>
                    <a:pt x="20637" y="222250"/>
                  </a:cubicBezTo>
                  <a:cubicBezTo>
                    <a:pt x="9029" y="222250"/>
                    <a:pt x="0" y="213205"/>
                    <a:pt x="0" y="201576"/>
                  </a:cubicBezTo>
                  <a:cubicBezTo>
                    <a:pt x="0" y="201576"/>
                    <a:pt x="0" y="201576"/>
                    <a:pt x="0" y="20674"/>
                  </a:cubicBezTo>
                  <a:cubicBezTo>
                    <a:pt x="0" y="9045"/>
                    <a:pt x="9029" y="0"/>
                    <a:pt x="20637" y="0"/>
                  </a:cubicBezTo>
                  <a:close/>
                </a:path>
              </a:pathLst>
            </a:custGeom>
            <a:solidFill>
              <a:srgbClr val="6AE7FF"/>
            </a:solidFill>
            <a:ln>
              <a:noFill/>
            </a:ln>
          </p:spPr>
          <p:txBody>
            <a:bodyPr/>
            <a:lstStyle/>
            <a:p>
              <a:endParaRPr lang="zh-CN" altLang="en-US"/>
            </a:p>
          </p:txBody>
        </p:sp>
      </p:grpSp>
      <p:grpSp>
        <p:nvGrpSpPr>
          <p:cNvPr id="42" name="组合 41"/>
          <p:cNvGrpSpPr/>
          <p:nvPr/>
        </p:nvGrpSpPr>
        <p:grpSpPr>
          <a:xfrm>
            <a:off x="4321826" y="5247184"/>
            <a:ext cx="595168" cy="595168"/>
            <a:chOff x="6096000" y="4371976"/>
            <a:chExt cx="595168" cy="595168"/>
          </a:xfrm>
        </p:grpSpPr>
        <p:sp>
          <p:nvSpPr>
            <p:cNvPr id="43" name="矩形: 圆角 42"/>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4" name="statistics-on-laptop_82095"/>
            <p:cNvSpPr>
              <a:spLocks noChangeAspect="1"/>
            </p:cNvSpPr>
            <p:nvPr/>
          </p:nvSpPr>
          <p:spPr bwMode="auto">
            <a:xfrm>
              <a:off x="6245188" y="4475432"/>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rgbClr val="6AE7FF"/>
            </a:solidFill>
            <a:ln>
              <a:noFill/>
            </a:ln>
          </p:spPr>
          <p:txBody>
            <a:bodyPr/>
            <a:lstStyle/>
            <a:p>
              <a:endParaRPr lang="zh-CN" altLang="en-US"/>
            </a:p>
          </p:txBody>
        </p:sp>
      </p:grpSp>
      <p:sp>
        <p:nvSpPr>
          <p:cNvPr id="13" name="矩形 12"/>
          <p:cNvSpPr/>
          <p:nvPr/>
        </p:nvSpPr>
        <p:spPr>
          <a:xfrm>
            <a:off x="5836920" y="1689735"/>
            <a:ext cx="5400675" cy="431673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36" name="TextBox 35"/>
          <p:cNvSpPr txBox="1">
            <a:spLocks noChangeArrowheads="1"/>
          </p:cNvSpPr>
          <p:nvPr/>
        </p:nvSpPr>
        <p:spPr bwMode="auto">
          <a:xfrm>
            <a:off x="1004570" y="202692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1004570" y="168973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14" name="TextBox 35"/>
          <p:cNvSpPr txBox="1">
            <a:spLocks noChangeArrowheads="1"/>
          </p:cNvSpPr>
          <p:nvPr/>
        </p:nvSpPr>
        <p:spPr bwMode="auto">
          <a:xfrm>
            <a:off x="1013460" y="317881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15" name="文本框 7"/>
          <p:cNvSpPr txBox="1">
            <a:spLocks noChangeArrowheads="1"/>
          </p:cNvSpPr>
          <p:nvPr/>
        </p:nvSpPr>
        <p:spPr bwMode="auto">
          <a:xfrm>
            <a:off x="1013460" y="284162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16" name="TextBox 35"/>
          <p:cNvSpPr txBox="1">
            <a:spLocks noChangeArrowheads="1"/>
          </p:cNvSpPr>
          <p:nvPr/>
        </p:nvSpPr>
        <p:spPr bwMode="auto">
          <a:xfrm>
            <a:off x="1013460" y="432816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17" name="文本框 7"/>
          <p:cNvSpPr txBox="1">
            <a:spLocks noChangeArrowheads="1"/>
          </p:cNvSpPr>
          <p:nvPr/>
        </p:nvSpPr>
        <p:spPr bwMode="auto">
          <a:xfrm>
            <a:off x="1013460" y="399097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0836"/>
                                        </p:tgtEl>
                                        <p:attrNameLst>
                                          <p:attrName>style.visibility</p:attrName>
                                        </p:attrNameLst>
                                      </p:cBhvr>
                                      <p:to>
                                        <p:strVal val="visible"/>
                                      </p:to>
                                    </p:set>
                                    <p:animEffect transition="in" filter="wipe(left)">
                                      <p:cBhvr>
                                        <p:cTn id="20" dur="500"/>
                                        <p:tgtEl>
                                          <p:spTgt spid="3083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3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Effect transition="in" filter="fade">
                                      <p:cBhvr>
                                        <p:cTn id="52" dur="500"/>
                                        <p:tgtEl>
                                          <p:spTgt spid="39"/>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childTnLst>
                          </p:cTn>
                        </p:par>
                        <p:par>
                          <p:cTn id="59" fill="hold">
                            <p:stCondLst>
                              <p:cond delay="4500"/>
                            </p:stCondLst>
                            <p:childTnLst>
                              <p:par>
                                <p:cTn id="60" presetID="14" presetClass="entr" presetSubtype="5"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vertical)">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30836" grpId="0"/>
      <p:bldP spid="50"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dirty="0">
                <a:solidFill>
                  <a:srgbClr val="6AE7FF"/>
                </a:solidFill>
              </a:rPr>
              <a:t>05</a:t>
            </a:r>
            <a:endParaRPr lang="en-US" altLang="zh-CN" sz="9600" dirty="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28" name="矩形 127"/>
          <p:cNvSpPr/>
          <p:nvPr/>
        </p:nvSpPr>
        <p:spPr>
          <a:xfrm>
            <a:off x="2006600" y="3200400"/>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29" name="TextBox 28"/>
          <p:cNvSpPr txBox="1"/>
          <p:nvPr/>
        </p:nvSpPr>
        <p:spPr>
          <a:xfrm>
            <a:off x="2006600" y="2886075"/>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2000" b="1" dirty="0">
              <a:solidFill>
                <a:schemeClr val="bg1"/>
              </a:solidFill>
            </a:endParaRPr>
          </a:p>
        </p:txBody>
      </p:sp>
      <p:grpSp>
        <p:nvGrpSpPr>
          <p:cNvPr id="130" name="组合 129"/>
          <p:cNvGrpSpPr/>
          <p:nvPr/>
        </p:nvGrpSpPr>
        <p:grpSpPr>
          <a:xfrm>
            <a:off x="6127115" y="4589145"/>
            <a:ext cx="1003300" cy="992505"/>
            <a:chOff x="4305571" y="3574858"/>
            <a:chExt cx="890588" cy="881062"/>
          </a:xfrm>
          <a:solidFill>
            <a:srgbClr val="6AE7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33" name="组合 132"/>
          <p:cNvGrpSpPr/>
          <p:nvPr/>
        </p:nvGrpSpPr>
        <p:grpSpPr>
          <a:xfrm>
            <a:off x="6127115" y="2327275"/>
            <a:ext cx="992505" cy="1005205"/>
            <a:chOff x="4305571" y="1566670"/>
            <a:chExt cx="881063" cy="892175"/>
          </a:xfrm>
          <a:solidFill>
            <a:srgbClr val="6AE7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36" name="组合 135"/>
          <p:cNvGrpSpPr/>
          <p:nvPr/>
        </p:nvGrpSpPr>
        <p:grpSpPr>
          <a:xfrm>
            <a:off x="5085715" y="3129915"/>
            <a:ext cx="1647190" cy="1649095"/>
            <a:chOff x="3381108" y="2279458"/>
            <a:chExt cx="1462088" cy="1463675"/>
          </a:xfrm>
          <a:solidFill>
            <a:srgbClr val="6AE7FF">
              <a:alpha val="50000"/>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sp>
        <p:nvSpPr>
          <p:cNvPr id="139" name="任意多边形 138"/>
          <p:cNvSpPr/>
          <p:nvPr/>
        </p:nvSpPr>
        <p:spPr>
          <a:xfrm>
            <a:off x="7050405" y="300291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0" name="任意多边形 139"/>
          <p:cNvSpPr/>
          <p:nvPr/>
        </p:nvSpPr>
        <p:spPr>
          <a:xfrm>
            <a:off x="7050405" y="545084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1" name="任意多边形 140"/>
          <p:cNvSpPr/>
          <p:nvPr/>
        </p:nvSpPr>
        <p:spPr>
          <a:xfrm flipH="1">
            <a:off x="2006600" y="419036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2" name="矩形 141"/>
          <p:cNvSpPr/>
          <p:nvPr/>
        </p:nvSpPr>
        <p:spPr>
          <a:xfrm>
            <a:off x="7343140" y="1953895"/>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43" name="TextBox 54"/>
          <p:cNvSpPr txBox="1"/>
          <p:nvPr/>
        </p:nvSpPr>
        <p:spPr>
          <a:xfrm>
            <a:off x="7343140" y="1639570"/>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2000" b="1" dirty="0">
              <a:solidFill>
                <a:schemeClr val="bg1"/>
              </a:solidFill>
            </a:endParaRPr>
          </a:p>
        </p:txBody>
      </p:sp>
      <p:sp>
        <p:nvSpPr>
          <p:cNvPr id="144" name="矩形 143"/>
          <p:cNvSpPr/>
          <p:nvPr/>
        </p:nvSpPr>
        <p:spPr>
          <a:xfrm>
            <a:off x="7343140" y="4376420"/>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45" name="TextBox 54"/>
          <p:cNvSpPr txBox="1"/>
          <p:nvPr/>
        </p:nvSpPr>
        <p:spPr>
          <a:xfrm>
            <a:off x="7343140" y="4062095"/>
            <a:ext cx="1900555" cy="314325"/>
          </a:xfrm>
          <a:prstGeom prst="rect">
            <a:avLst/>
          </a:prstGeom>
          <a:noFill/>
        </p:spPr>
        <p:txBody>
          <a:bodyPr wrap="square" lIns="68580" tIns="34290" rIns="68580" bIns="34290" rtlCol="0">
            <a:spAutoFit/>
          </a:bodyPr>
          <a:lstStyle/>
          <a:p>
            <a:pPr algn="l"/>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2000" b="1" dirty="0">
              <a:solidFill>
                <a:schemeClr val="bg1"/>
              </a:solidFill>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anim calcmode="lin" valueType="num">
                                      <p:cBhvr>
                                        <p:cTn id="18" dur="500" fill="hold"/>
                                        <p:tgtEl>
                                          <p:spTgt spid="136"/>
                                        </p:tgtEl>
                                        <p:attrNameLst>
                                          <p:attrName>style.rotation</p:attrName>
                                        </p:attrNameLst>
                                      </p:cBhvr>
                                      <p:tavLst>
                                        <p:tav tm="0">
                                          <p:val>
                                            <p:fltVal val="720"/>
                                          </p:val>
                                        </p:tav>
                                        <p:tav tm="100000">
                                          <p:val>
                                            <p:fltVal val="0"/>
                                          </p:val>
                                        </p:tav>
                                      </p:tavLst>
                                    </p:anim>
                                    <p:anim calcmode="lin" valueType="num">
                                      <p:cBhvr>
                                        <p:cTn id="19" dur="500" fill="hold"/>
                                        <p:tgtEl>
                                          <p:spTgt spid="136"/>
                                        </p:tgtEl>
                                        <p:attrNameLst>
                                          <p:attrName>ppt_h</p:attrName>
                                        </p:attrNameLst>
                                      </p:cBhvr>
                                      <p:tavLst>
                                        <p:tav tm="0">
                                          <p:val>
                                            <p:fltVal val="0"/>
                                          </p:val>
                                        </p:tav>
                                        <p:tav tm="100000">
                                          <p:val>
                                            <p:strVal val="#ppt_h"/>
                                          </p:val>
                                        </p:tav>
                                      </p:tavLst>
                                    </p:anim>
                                    <p:anim calcmode="lin" valueType="num">
                                      <p:cBhvr>
                                        <p:cTn id="20" dur="500" fill="hold"/>
                                        <p:tgtEl>
                                          <p:spTgt spid="136"/>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right)">
                                      <p:cBhvr>
                                        <p:cTn id="24" dur="500"/>
                                        <p:tgtEl>
                                          <p:spTgt spid="141"/>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29"/>
                                        </p:tgtEl>
                                        <p:attrNameLst>
                                          <p:attrName>style.visibility</p:attrName>
                                        </p:attrNameLst>
                                      </p:cBhvr>
                                      <p:to>
                                        <p:strVal val="visible"/>
                                      </p:to>
                                    </p:set>
                                    <p:anim calcmode="lin" valueType="num">
                                      <p:cBhvr additive="base">
                                        <p:cTn id="28" dur="500" fill="hold"/>
                                        <p:tgtEl>
                                          <p:spTgt spid="129"/>
                                        </p:tgtEl>
                                        <p:attrNameLst>
                                          <p:attrName>ppt_x</p:attrName>
                                        </p:attrNameLst>
                                      </p:cBhvr>
                                      <p:tavLst>
                                        <p:tav tm="0">
                                          <p:val>
                                            <p:strVal val="0-#ppt_w/2"/>
                                          </p:val>
                                        </p:tav>
                                        <p:tav tm="100000">
                                          <p:val>
                                            <p:strVal val="#ppt_x"/>
                                          </p:val>
                                        </p:tav>
                                      </p:tavLst>
                                    </p:anim>
                                    <p:anim calcmode="lin" valueType="num">
                                      <p:cBhvr additive="base">
                                        <p:cTn id="29" dur="500" fill="hold"/>
                                        <p:tgtEl>
                                          <p:spTgt spid="12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 calcmode="lin" valueType="num">
                                      <p:cBhvr additive="base">
                                        <p:cTn id="32" dur="500" fill="hold"/>
                                        <p:tgtEl>
                                          <p:spTgt spid="128"/>
                                        </p:tgtEl>
                                        <p:attrNameLst>
                                          <p:attrName>ppt_x</p:attrName>
                                        </p:attrNameLst>
                                      </p:cBhvr>
                                      <p:tavLst>
                                        <p:tav tm="0">
                                          <p:val>
                                            <p:strVal val="0-#ppt_w/2"/>
                                          </p:val>
                                        </p:tav>
                                        <p:tav tm="100000">
                                          <p:val>
                                            <p:strVal val="#ppt_x"/>
                                          </p:val>
                                        </p:tav>
                                      </p:tavLst>
                                    </p:anim>
                                    <p:anim calcmode="lin" valueType="num">
                                      <p:cBhvr additive="base">
                                        <p:cTn id="33" dur="500" fill="hold"/>
                                        <p:tgtEl>
                                          <p:spTgt spid="12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35"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anim calcmode="lin" valueType="num">
                                      <p:cBhvr>
                                        <p:cTn id="38" dur="500" fill="hold"/>
                                        <p:tgtEl>
                                          <p:spTgt spid="133"/>
                                        </p:tgtEl>
                                        <p:attrNameLst>
                                          <p:attrName>style.rotation</p:attrName>
                                        </p:attrNameLst>
                                      </p:cBhvr>
                                      <p:tavLst>
                                        <p:tav tm="0">
                                          <p:val>
                                            <p:fltVal val="720"/>
                                          </p:val>
                                        </p:tav>
                                        <p:tav tm="100000">
                                          <p:val>
                                            <p:fltVal val="0"/>
                                          </p:val>
                                        </p:tav>
                                      </p:tavLst>
                                    </p:anim>
                                    <p:anim calcmode="lin" valueType="num">
                                      <p:cBhvr>
                                        <p:cTn id="39" dur="500" fill="hold"/>
                                        <p:tgtEl>
                                          <p:spTgt spid="133"/>
                                        </p:tgtEl>
                                        <p:attrNameLst>
                                          <p:attrName>ppt_h</p:attrName>
                                        </p:attrNameLst>
                                      </p:cBhvr>
                                      <p:tavLst>
                                        <p:tav tm="0">
                                          <p:val>
                                            <p:fltVal val="0"/>
                                          </p:val>
                                        </p:tav>
                                        <p:tav tm="100000">
                                          <p:val>
                                            <p:strVal val="#ppt_h"/>
                                          </p:val>
                                        </p:tav>
                                      </p:tavLst>
                                    </p:anim>
                                    <p:anim calcmode="lin" valueType="num">
                                      <p:cBhvr>
                                        <p:cTn id="40" dur="500" fill="hold"/>
                                        <p:tgtEl>
                                          <p:spTgt spid="133"/>
                                        </p:tgtEl>
                                        <p:attrNameLst>
                                          <p:attrName>ppt_w</p:attrName>
                                        </p:attrNameLst>
                                      </p:cBhvr>
                                      <p:tavLst>
                                        <p:tav tm="0">
                                          <p:val>
                                            <p:fltVal val="0"/>
                                          </p:val>
                                        </p:tav>
                                        <p:tav tm="100000">
                                          <p:val>
                                            <p:strVal val="#ppt_w"/>
                                          </p:val>
                                        </p:tav>
                                      </p:tavLst>
                                    </p:anim>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left)">
                                      <p:cBhvr>
                                        <p:cTn id="44" dur="500"/>
                                        <p:tgtEl>
                                          <p:spTgt spid="139"/>
                                        </p:tgtEl>
                                      </p:cBhvr>
                                    </p:animEffect>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143"/>
                                        </p:tgtEl>
                                        <p:attrNameLst>
                                          <p:attrName>style.visibility</p:attrName>
                                        </p:attrNameLst>
                                      </p:cBhvr>
                                      <p:to>
                                        <p:strVal val="visible"/>
                                      </p:to>
                                    </p:set>
                                    <p:anim calcmode="lin" valueType="num">
                                      <p:cBhvr additive="base">
                                        <p:cTn id="48" dur="500" fill="hold"/>
                                        <p:tgtEl>
                                          <p:spTgt spid="143"/>
                                        </p:tgtEl>
                                        <p:attrNameLst>
                                          <p:attrName>ppt_x</p:attrName>
                                        </p:attrNameLst>
                                      </p:cBhvr>
                                      <p:tavLst>
                                        <p:tav tm="0">
                                          <p:val>
                                            <p:strVal val="1+#ppt_w/2"/>
                                          </p:val>
                                        </p:tav>
                                        <p:tav tm="100000">
                                          <p:val>
                                            <p:strVal val="#ppt_x"/>
                                          </p:val>
                                        </p:tav>
                                      </p:tavLst>
                                    </p:anim>
                                    <p:anim calcmode="lin" valueType="num">
                                      <p:cBhvr additive="base">
                                        <p:cTn id="49" dur="500" fill="hold"/>
                                        <p:tgtEl>
                                          <p:spTgt spid="14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 calcmode="lin" valueType="num">
                                      <p:cBhvr additive="base">
                                        <p:cTn id="52" dur="500" fill="hold"/>
                                        <p:tgtEl>
                                          <p:spTgt spid="142"/>
                                        </p:tgtEl>
                                        <p:attrNameLst>
                                          <p:attrName>ppt_x</p:attrName>
                                        </p:attrNameLst>
                                      </p:cBhvr>
                                      <p:tavLst>
                                        <p:tav tm="0">
                                          <p:val>
                                            <p:strVal val="1+#ppt_w/2"/>
                                          </p:val>
                                        </p:tav>
                                        <p:tav tm="100000">
                                          <p:val>
                                            <p:strVal val="#ppt_x"/>
                                          </p:val>
                                        </p:tav>
                                      </p:tavLst>
                                    </p:anim>
                                    <p:anim calcmode="lin" valueType="num">
                                      <p:cBhvr additive="base">
                                        <p:cTn id="53" dur="500" fill="hold"/>
                                        <p:tgtEl>
                                          <p:spTgt spid="142"/>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35" presetClass="entr" presetSubtype="0" fill="hold" nodeType="after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anim calcmode="lin" valueType="num">
                                      <p:cBhvr>
                                        <p:cTn id="58" dur="500" fill="hold"/>
                                        <p:tgtEl>
                                          <p:spTgt spid="130"/>
                                        </p:tgtEl>
                                        <p:attrNameLst>
                                          <p:attrName>style.rotation</p:attrName>
                                        </p:attrNameLst>
                                      </p:cBhvr>
                                      <p:tavLst>
                                        <p:tav tm="0">
                                          <p:val>
                                            <p:fltVal val="720"/>
                                          </p:val>
                                        </p:tav>
                                        <p:tav tm="100000">
                                          <p:val>
                                            <p:fltVal val="0"/>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 calcmode="lin" valueType="num">
                                      <p:cBhvr>
                                        <p:cTn id="60" dur="500" fill="hold"/>
                                        <p:tgtEl>
                                          <p:spTgt spid="130"/>
                                        </p:tgtEl>
                                        <p:attrNameLst>
                                          <p:attrName>ppt_w</p:attrName>
                                        </p:attrNameLst>
                                      </p:cBhvr>
                                      <p:tavLst>
                                        <p:tav tm="0">
                                          <p:val>
                                            <p:fltVal val="0"/>
                                          </p:val>
                                        </p:tav>
                                        <p:tav tm="100000">
                                          <p:val>
                                            <p:strVal val="#ppt_w"/>
                                          </p:val>
                                        </p:tav>
                                      </p:tavLst>
                                    </p:anim>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wipe(left)">
                                      <p:cBhvr>
                                        <p:cTn id="64" dur="500"/>
                                        <p:tgtEl>
                                          <p:spTgt spid="140"/>
                                        </p:tgtEl>
                                      </p:cBhvr>
                                    </p:animEffect>
                                  </p:childTnLst>
                                </p:cTn>
                              </p:par>
                            </p:childTnLst>
                          </p:cTn>
                        </p:par>
                        <p:par>
                          <p:cTn id="65" fill="hold">
                            <p:stCondLst>
                              <p:cond delay="5000"/>
                            </p:stCondLst>
                            <p:childTnLst>
                              <p:par>
                                <p:cTn id="66" presetID="2" presetClass="entr" presetSubtype="2" fill="hold" grpId="0" nodeType="afterEffect">
                                  <p:stCondLst>
                                    <p:cond delay="0"/>
                                  </p:stCondLst>
                                  <p:childTnLst>
                                    <p:set>
                                      <p:cBhvr>
                                        <p:cTn id="67" dur="1" fill="hold">
                                          <p:stCondLst>
                                            <p:cond delay="0"/>
                                          </p:stCondLst>
                                        </p:cTn>
                                        <p:tgtEl>
                                          <p:spTgt spid="145"/>
                                        </p:tgtEl>
                                        <p:attrNameLst>
                                          <p:attrName>style.visibility</p:attrName>
                                        </p:attrNameLst>
                                      </p:cBhvr>
                                      <p:to>
                                        <p:strVal val="visible"/>
                                      </p:to>
                                    </p:set>
                                    <p:anim calcmode="lin" valueType="num">
                                      <p:cBhvr additive="base">
                                        <p:cTn id="68" dur="500" fill="hold"/>
                                        <p:tgtEl>
                                          <p:spTgt spid="145"/>
                                        </p:tgtEl>
                                        <p:attrNameLst>
                                          <p:attrName>ppt_x</p:attrName>
                                        </p:attrNameLst>
                                      </p:cBhvr>
                                      <p:tavLst>
                                        <p:tav tm="0">
                                          <p:val>
                                            <p:strVal val="1+#ppt_w/2"/>
                                          </p:val>
                                        </p:tav>
                                        <p:tav tm="100000">
                                          <p:val>
                                            <p:strVal val="#ppt_x"/>
                                          </p:val>
                                        </p:tav>
                                      </p:tavLst>
                                    </p:anim>
                                    <p:anim calcmode="lin" valueType="num">
                                      <p:cBhvr additive="base">
                                        <p:cTn id="69" dur="500" fill="hold"/>
                                        <p:tgtEl>
                                          <p:spTgt spid="14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 calcmode="lin" valueType="num">
                                      <p:cBhvr additive="base">
                                        <p:cTn id="72" dur="500" fill="hold"/>
                                        <p:tgtEl>
                                          <p:spTgt spid="144"/>
                                        </p:tgtEl>
                                        <p:attrNameLst>
                                          <p:attrName>ppt_x</p:attrName>
                                        </p:attrNameLst>
                                      </p:cBhvr>
                                      <p:tavLst>
                                        <p:tav tm="0">
                                          <p:val>
                                            <p:strVal val="1+#ppt_w/2"/>
                                          </p:val>
                                        </p:tav>
                                        <p:tav tm="100000">
                                          <p:val>
                                            <p:strVal val="#ppt_x"/>
                                          </p:val>
                                        </p:tav>
                                      </p:tavLst>
                                    </p:anim>
                                    <p:anim calcmode="lin" valueType="num">
                                      <p:cBhvr additive="base">
                                        <p:cTn id="73" dur="500" fill="hold"/>
                                        <p:tgtEl>
                                          <p:spTgt spid="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8" grpId="0"/>
      <p:bldP spid="129" grpId="0"/>
      <p:bldP spid="139" grpId="0" animBg="1"/>
      <p:bldP spid="140" grpId="0" animBg="1"/>
      <p:bldP spid="141" grpId="0" animBg="1"/>
      <p:bldP spid="142" grpId="0"/>
      <p:bldP spid="143" grpId="0"/>
      <p:bldP spid="144" grpId="0"/>
      <p:bldP spid="1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37" name="Rectangle 28"/>
          <p:cNvSpPr/>
          <p:nvPr/>
        </p:nvSpPr>
        <p:spPr>
          <a:xfrm>
            <a:off x="2194635" y="4675709"/>
            <a:ext cx="7488380" cy="964696"/>
          </a:xfrm>
          <a:prstGeom prst="rect">
            <a:avLst/>
          </a:prstGeom>
          <a:grpFill/>
          <a:ln w="6350">
            <a:solidFill>
              <a:srgbClr val="364254"/>
            </a:solidFill>
            <a:round/>
          </a:ln>
        </p:spPr>
        <p:txBody>
          <a:bodyPr vert="horz" wrap="square" lIns="68580" tIns="34290" rIns="68580" bIns="34290" numCol="1" anchor="t" anchorCtr="0" compatLnSpc="1"/>
          <a:lstStyle/>
          <a:p>
            <a:pPr defTabSz="685800" fontAlgn="base">
              <a:spcBef>
                <a:spcPct val="0"/>
              </a:spcBef>
              <a:spcAft>
                <a:spcPct val="0"/>
              </a:spcAft>
            </a:pPr>
            <a:endParaRPr kumimoji="1" lang="ko-KR" altLang="en-US" sz="900">
              <a:solidFill>
                <a:srgbClr val="6AE7FF"/>
              </a:solidFill>
              <a:latin typeface="等线" panose="02010600030101010101" charset="-122"/>
              <a:ea typeface="Malgun Gothic" panose="020B0503020000020004" pitchFamily="34" charset="-127"/>
            </a:endParaRPr>
          </a:p>
        </p:txBody>
      </p:sp>
      <p:graphicFrame>
        <p:nvGraphicFramePr>
          <p:cNvPr id="38" name="차트 5"/>
          <p:cNvGraphicFramePr/>
          <p:nvPr/>
        </p:nvGraphicFramePr>
        <p:xfrm>
          <a:off x="2126565" y="1962980"/>
          <a:ext cx="7648617" cy="2424834"/>
        </p:xfrm>
        <a:graphic>
          <a:graphicData uri="http://schemas.openxmlformats.org/drawingml/2006/chart">
            <c:chart xmlns:c="http://schemas.openxmlformats.org/drawingml/2006/chart" xmlns:r="http://schemas.openxmlformats.org/officeDocument/2006/relationships" r:id="rId1"/>
          </a:graphicData>
        </a:graphic>
      </p:graphicFrame>
      <p:sp>
        <p:nvSpPr>
          <p:cNvPr id="39" name="Rectangle 3"/>
          <p:cNvSpPr txBox="1">
            <a:spLocks noChangeArrowheads="1"/>
          </p:cNvSpPr>
          <p:nvPr/>
        </p:nvSpPr>
        <p:spPr bwMode="auto">
          <a:xfrm>
            <a:off x="7728564" y="1851007"/>
            <a:ext cx="731352" cy="115416"/>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750" b="1">
                <a:solidFill>
                  <a:srgbClr val="6AE7FF"/>
                </a:solidFill>
                <a:latin typeface="Calibri" panose="020F0502020204030204" charset="0"/>
                <a:ea typeface="Tahoma" panose="020B0604030504040204" pitchFamily="34" charset="0"/>
                <a:cs typeface="Tahoma" panose="020B0604030504040204" pitchFamily="34" charset="0"/>
              </a:rPr>
              <a:t>STEP 01</a:t>
            </a:r>
            <a:endParaRPr lang="en-US" altLang="ko-KR" sz="750" b="1">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0" name="타원 16"/>
          <p:cNvSpPr/>
          <p:nvPr/>
        </p:nvSpPr>
        <p:spPr>
          <a:xfrm>
            <a:off x="7526690" y="1863770"/>
            <a:ext cx="97951" cy="97832"/>
          </a:xfrm>
          <a:prstGeom prst="ellipse">
            <a:avLst/>
          </a:prstGeom>
          <a:noFill/>
          <a:ln>
            <a:gradFill>
              <a:gsLst>
                <a:gs pos="0">
                  <a:srgbClr val="425C8F"/>
                </a:gs>
                <a:gs pos="100000">
                  <a:srgbClr val="061C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200">
              <a:solidFill>
                <a:srgbClr val="6AE7FF"/>
              </a:solidFill>
              <a:latin typeface="Calibri" panose="020F0502020204030204" charset="0"/>
              <a:ea typeface="Malgun Gothic" panose="020B0503020000020004" pitchFamily="34" charset="-127"/>
            </a:endParaRPr>
          </a:p>
        </p:txBody>
      </p:sp>
      <p:sp>
        <p:nvSpPr>
          <p:cNvPr id="41" name="Rectangle 3"/>
          <p:cNvSpPr txBox="1">
            <a:spLocks noChangeArrowheads="1"/>
          </p:cNvSpPr>
          <p:nvPr/>
        </p:nvSpPr>
        <p:spPr bwMode="auto">
          <a:xfrm>
            <a:off x="8641012" y="1851007"/>
            <a:ext cx="731352" cy="115416"/>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750" b="1">
                <a:solidFill>
                  <a:srgbClr val="6AE7FF"/>
                </a:solidFill>
                <a:latin typeface="Calibri" panose="020F0502020204030204" charset="0"/>
                <a:ea typeface="Tahoma" panose="020B0604030504040204" pitchFamily="34" charset="0"/>
                <a:cs typeface="Tahoma" panose="020B0604030504040204" pitchFamily="34" charset="0"/>
              </a:rPr>
              <a:t>STEP 02</a:t>
            </a:r>
            <a:endParaRPr lang="en-US" altLang="ko-KR" sz="750" b="1">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2" name="타원 14"/>
          <p:cNvSpPr/>
          <p:nvPr/>
        </p:nvSpPr>
        <p:spPr>
          <a:xfrm>
            <a:off x="8439138" y="1863770"/>
            <a:ext cx="97951" cy="97832"/>
          </a:xfrm>
          <a:prstGeom prst="ellipse">
            <a:avLst/>
          </a:prstGeom>
          <a:gradFill flip="none" rotWithShape="1">
            <a:gsLst>
              <a:gs pos="0">
                <a:srgbClr val="425C8F"/>
              </a:gs>
              <a:gs pos="100000">
                <a:srgbClr val="061C5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srgbClr val="6AE7FF"/>
              </a:solidFill>
              <a:latin typeface="等线" panose="02010600030101010101" charset="-122"/>
              <a:ea typeface="Malgun Gothic" panose="020B0503020000020004" pitchFamily="34" charset="-127"/>
            </a:endParaRPr>
          </a:p>
        </p:txBody>
      </p:sp>
      <p:grpSp>
        <p:nvGrpSpPr>
          <p:cNvPr id="43" name="그룹 7"/>
          <p:cNvGrpSpPr/>
          <p:nvPr/>
        </p:nvGrpSpPr>
        <p:grpSpPr>
          <a:xfrm>
            <a:off x="3202262" y="4903441"/>
            <a:ext cx="2417149" cy="459041"/>
            <a:chOff x="1696791" y="5361275"/>
            <a:chExt cx="2443161" cy="495563"/>
          </a:xfrm>
        </p:grpSpPr>
        <p:sp>
          <p:nvSpPr>
            <p:cNvPr id="44" name="Rectangle 3"/>
            <p:cNvSpPr txBox="1">
              <a:spLocks noChangeArrowheads="1"/>
            </p:cNvSpPr>
            <p:nvPr/>
          </p:nvSpPr>
          <p:spPr bwMode="auto">
            <a:xfrm>
              <a:off x="1696791" y="5632560"/>
              <a:ext cx="2443161" cy="224278"/>
            </a:xfrm>
            <a:prstGeom prst="rect">
              <a:avLst/>
            </a:prstGeom>
          </p:spPr>
          <p:txBody>
            <a:bodyPr wrap="square" lIns="0" tIns="0" rIns="0" bIns="0" anchor="t" anchorCtr="0">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675">
                  <a:solidFill>
                    <a:srgbClr val="6AE7FF"/>
                  </a:solidFill>
                  <a:latin typeface="Calibri" panose="020F0502020204030204" charset="0"/>
                  <a:ea typeface="Tahoma" panose="020B0604030504040204" pitchFamily="34" charset="0"/>
                  <a:cs typeface="Tahoma" panose="020B0604030504040204" pitchFamily="34" charset="0"/>
                </a:rPr>
                <a:t>We create power point templates based on new visual trends that’s fresh, relevant and always on the cutting edge. </a:t>
              </a:r>
              <a:endParaRPr lang="en-US" altLang="ko-KR" sz="675" dirty="0">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5" name="Rectangle 3"/>
            <p:cNvSpPr txBox="1">
              <a:spLocks noChangeArrowheads="1"/>
            </p:cNvSpPr>
            <p:nvPr/>
          </p:nvSpPr>
          <p:spPr bwMode="auto">
            <a:xfrm>
              <a:off x="1696791" y="5361275"/>
              <a:ext cx="2443161" cy="174439"/>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spcBef>
                  <a:spcPts val="0"/>
                </a:spcBef>
                <a:defRPr/>
              </a:pPr>
              <a:r>
                <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rPr>
                <a:t>Eye-Catching Visual</a:t>
              </a:r>
              <a:endPar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endParaRPr>
            </a:p>
          </p:txBody>
        </p:sp>
      </p:grpSp>
      <p:grpSp>
        <p:nvGrpSpPr>
          <p:cNvPr id="46" name="그룹 26"/>
          <p:cNvGrpSpPr/>
          <p:nvPr/>
        </p:nvGrpSpPr>
        <p:grpSpPr>
          <a:xfrm>
            <a:off x="6605969" y="4903441"/>
            <a:ext cx="2417149" cy="459041"/>
            <a:chOff x="1696791" y="5361275"/>
            <a:chExt cx="2443161" cy="495563"/>
          </a:xfrm>
        </p:grpSpPr>
        <p:sp>
          <p:nvSpPr>
            <p:cNvPr id="47" name="Rectangle 3"/>
            <p:cNvSpPr txBox="1">
              <a:spLocks noChangeArrowheads="1"/>
            </p:cNvSpPr>
            <p:nvPr/>
          </p:nvSpPr>
          <p:spPr bwMode="auto">
            <a:xfrm>
              <a:off x="1696791" y="5632560"/>
              <a:ext cx="2443161" cy="224278"/>
            </a:xfrm>
            <a:prstGeom prst="rect">
              <a:avLst/>
            </a:prstGeom>
          </p:spPr>
          <p:txBody>
            <a:bodyPr wrap="square" lIns="0" tIns="0" rIns="0" bIns="0" anchor="t" anchorCtr="0">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675">
                  <a:solidFill>
                    <a:srgbClr val="6AE7FF"/>
                  </a:solidFill>
                  <a:latin typeface="Calibri" panose="020F0502020204030204" charset="0"/>
                  <a:ea typeface="Tahoma" panose="020B0604030504040204" pitchFamily="34" charset="0"/>
                  <a:cs typeface="Tahoma" panose="020B0604030504040204" pitchFamily="34" charset="0"/>
                </a:rPr>
                <a:t>We create power point templates based on new visual trends that’s fresh, relevant and always on the cutting edge. </a:t>
              </a:r>
              <a:endParaRPr lang="en-US" altLang="ko-KR" sz="675" dirty="0">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8" name="Rectangle 3"/>
            <p:cNvSpPr txBox="1">
              <a:spLocks noChangeArrowheads="1"/>
            </p:cNvSpPr>
            <p:nvPr/>
          </p:nvSpPr>
          <p:spPr bwMode="auto">
            <a:xfrm>
              <a:off x="1696791" y="5361275"/>
              <a:ext cx="2443161" cy="174439"/>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spcBef>
                  <a:spcPts val="0"/>
                </a:spcBef>
                <a:defRPr/>
              </a:pPr>
              <a:r>
                <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rPr>
                <a:t>Top quality design</a:t>
              </a:r>
              <a:endPar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endParaRPr>
            </a:p>
          </p:txBody>
        </p:sp>
      </p:grpSp>
      <p:grpSp>
        <p:nvGrpSpPr>
          <p:cNvPr id="49" name="Group 29"/>
          <p:cNvGrpSpPr/>
          <p:nvPr/>
        </p:nvGrpSpPr>
        <p:grpSpPr>
          <a:xfrm>
            <a:off x="2391888" y="4812344"/>
            <a:ext cx="668087" cy="667285"/>
            <a:chOff x="4493646" y="4996070"/>
            <a:chExt cx="817494" cy="817494"/>
          </a:xfrm>
        </p:grpSpPr>
        <p:sp>
          <p:nvSpPr>
            <p:cNvPr id="50" name="Oval 30"/>
            <p:cNvSpPr/>
            <p:nvPr/>
          </p:nvSpPr>
          <p:spPr>
            <a:xfrm>
              <a:off x="4493646" y="4996070"/>
              <a:ext cx="817494" cy="817494"/>
            </a:xfrm>
            <a:prstGeom prst="ellipse">
              <a:avLst/>
            </a:prstGeom>
            <a:gradFill flip="none" rotWithShape="1">
              <a:gsLst>
                <a:gs pos="0">
                  <a:srgbClr val="425C8F"/>
                </a:gs>
                <a:gs pos="100000">
                  <a:srgbClr val="061C52"/>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srgbClr val="6AE7FF"/>
                </a:solidFill>
                <a:latin typeface="等线" panose="02010600030101010101" charset="-122"/>
                <a:ea typeface="Malgun Gothic" panose="020B0503020000020004" pitchFamily="34" charset="-127"/>
              </a:endParaRPr>
            </a:p>
          </p:txBody>
        </p:sp>
        <p:sp>
          <p:nvSpPr>
            <p:cNvPr id="51" name="Freeform 31"/>
            <p:cNvSpPr>
              <a:spLocks noEditPoints="1"/>
            </p:cNvSpPr>
            <p:nvPr/>
          </p:nvSpPr>
          <p:spPr bwMode="auto">
            <a:xfrm>
              <a:off x="4681051" y="5172454"/>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chemeClr val="bg1"/>
            </a:solidFill>
            <a:ln>
              <a:noFill/>
            </a:ln>
          </p:spPr>
          <p:txBody>
            <a:bodyPr vert="horz" wrap="square" lIns="68580" tIns="34290" rIns="68580" bIns="34290" numCol="1" anchor="t" anchorCtr="0" compatLnSpc="1"/>
            <a:lstStyle/>
            <a:p>
              <a:pPr defTabSz="685800"/>
              <a:endParaRPr lang="ko-KR" altLang="en-US" sz="1350">
                <a:solidFill>
                  <a:srgbClr val="6AE7FF"/>
                </a:solidFill>
                <a:latin typeface="等线" panose="02010600030101010101" charset="-122"/>
                <a:ea typeface="Malgun Gothic" panose="020B0503020000020004" pitchFamily="34" charset="-127"/>
              </a:endParaRPr>
            </a:p>
          </p:txBody>
        </p:sp>
      </p:grpSp>
      <p:grpSp>
        <p:nvGrpSpPr>
          <p:cNvPr id="52" name="Group 32"/>
          <p:cNvGrpSpPr/>
          <p:nvPr/>
        </p:nvGrpSpPr>
        <p:grpSpPr>
          <a:xfrm>
            <a:off x="5785306" y="4812344"/>
            <a:ext cx="668087" cy="667285"/>
            <a:chOff x="5126106" y="3639710"/>
            <a:chExt cx="817494" cy="817494"/>
          </a:xfrm>
        </p:grpSpPr>
        <p:sp>
          <p:nvSpPr>
            <p:cNvPr id="53" name="Oval 33"/>
            <p:cNvSpPr/>
            <p:nvPr/>
          </p:nvSpPr>
          <p:spPr>
            <a:xfrm>
              <a:off x="5126106" y="3639710"/>
              <a:ext cx="817494" cy="817494"/>
            </a:xfrm>
            <a:prstGeom prst="ellipse">
              <a:avLst/>
            </a:prstGeom>
            <a:gradFill flip="none" rotWithShape="1">
              <a:gsLst>
                <a:gs pos="0">
                  <a:srgbClr val="425C8F"/>
                </a:gs>
                <a:gs pos="100000">
                  <a:srgbClr val="061C52"/>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srgbClr val="6AE7FF"/>
                </a:solidFill>
                <a:latin typeface="等线" panose="02010600030101010101" charset="-122"/>
                <a:ea typeface="Malgun Gothic" panose="020B0503020000020004" pitchFamily="34" charset="-127"/>
              </a:endParaRPr>
            </a:p>
          </p:txBody>
        </p:sp>
        <p:grpSp>
          <p:nvGrpSpPr>
            <p:cNvPr id="54" name="Group 34"/>
            <p:cNvGrpSpPr/>
            <p:nvPr/>
          </p:nvGrpSpPr>
          <p:grpSpPr>
            <a:xfrm>
              <a:off x="5353004" y="3830330"/>
              <a:ext cx="363699" cy="436255"/>
              <a:chOff x="4051300" y="3109913"/>
              <a:chExt cx="628650" cy="754063"/>
            </a:xfrm>
            <a:solidFill>
              <a:schemeClr val="bg1"/>
            </a:solidFill>
          </p:grpSpPr>
          <p:sp>
            <p:nvSpPr>
              <p:cNvPr id="55" name="Freeform 35"/>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ko-KR" altLang="en-US" sz="1350">
                  <a:solidFill>
                    <a:srgbClr val="6AE7FF"/>
                  </a:solidFill>
                  <a:latin typeface="等线" panose="02010600030101010101" charset="-122"/>
                  <a:ea typeface="Malgun Gothic" panose="020B0503020000020004" pitchFamily="34" charset="-127"/>
                </a:endParaRPr>
              </a:p>
            </p:txBody>
          </p:sp>
          <p:sp>
            <p:nvSpPr>
              <p:cNvPr id="56" name="Freeform 36"/>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ko-KR" altLang="en-US" sz="1350">
                  <a:solidFill>
                    <a:srgbClr val="6AE7FF"/>
                  </a:solidFill>
                  <a:latin typeface="等线" panose="02010600030101010101" charset="-122"/>
                  <a:ea typeface="Malgun Gothic" panose="020B0503020000020004" pitchFamily="34" charset="-127"/>
                </a:endParaRPr>
              </a:p>
            </p:txBody>
          </p:sp>
        </p:gr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anim calcmode="lin" valueType="num">
                                      <p:cBhvr>
                                        <p:cTn id="42" dur="1000" fill="hold"/>
                                        <p:tgtEl>
                                          <p:spTgt spid="41"/>
                                        </p:tgtEl>
                                        <p:attrNameLst>
                                          <p:attrName>ppt_x</p:attrName>
                                        </p:attrNameLst>
                                      </p:cBhvr>
                                      <p:tavLst>
                                        <p:tav tm="0">
                                          <p:val>
                                            <p:strVal val="#ppt_x"/>
                                          </p:val>
                                        </p:tav>
                                        <p:tav tm="100000">
                                          <p:val>
                                            <p:strVal val="#ppt_x"/>
                                          </p:val>
                                        </p:tav>
                                      </p:tavLst>
                                    </p:anim>
                                    <p:anim calcmode="lin" valueType="num">
                                      <p:cBhvr>
                                        <p:cTn id="43" dur="1000" fill="hold"/>
                                        <p:tgtEl>
                                          <p:spTgt spid="4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42" presetClass="entr" presetSubtype="0"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anim calcmode="lin" valueType="num">
                                      <p:cBhvr>
                                        <p:cTn id="54" dur="1000" fill="hold"/>
                                        <p:tgtEl>
                                          <p:spTgt spid="43"/>
                                        </p:tgtEl>
                                        <p:attrNameLst>
                                          <p:attrName>ppt_x</p:attrName>
                                        </p:attrNameLst>
                                      </p:cBhvr>
                                      <p:tavLst>
                                        <p:tav tm="0">
                                          <p:val>
                                            <p:strVal val="#ppt_x"/>
                                          </p:val>
                                        </p:tav>
                                        <p:tav tm="100000">
                                          <p:val>
                                            <p:strVal val="#ppt_x"/>
                                          </p:val>
                                        </p:tav>
                                      </p:tavLst>
                                    </p:anim>
                                    <p:anim calcmode="lin" valueType="num">
                                      <p:cBhvr>
                                        <p:cTn id="55" dur="1000" fill="hold"/>
                                        <p:tgtEl>
                                          <p:spTgt spid="43"/>
                                        </p:tgtEl>
                                        <p:attrNameLst>
                                          <p:attrName>ppt_y</p:attrName>
                                        </p:attrNameLst>
                                      </p:cBhvr>
                                      <p:tavLst>
                                        <p:tav tm="0">
                                          <p:val>
                                            <p:strVal val="#ppt_y+.1"/>
                                          </p:val>
                                        </p:tav>
                                        <p:tav tm="100000">
                                          <p:val>
                                            <p:strVal val="#ppt_y"/>
                                          </p:val>
                                        </p:tav>
                                      </p:tavLst>
                                    </p:anim>
                                  </p:childTnLst>
                                </p:cTn>
                              </p:par>
                            </p:childTnLst>
                          </p:cTn>
                        </p:par>
                        <p:par>
                          <p:cTn id="56" fill="hold">
                            <p:stCondLst>
                              <p:cond delay="8000"/>
                            </p:stCondLst>
                            <p:childTnLst>
                              <p:par>
                                <p:cTn id="57" presetID="42"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par>
                          <p:cTn id="62" fill="hold">
                            <p:stCondLst>
                              <p:cond delay="9000"/>
                            </p:stCondLst>
                            <p:childTnLst>
                              <p:par>
                                <p:cTn id="63" presetID="42" presetClass="entr" presetSubtype="0" fill="hold"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1000"/>
                                        <p:tgtEl>
                                          <p:spTgt spid="49"/>
                                        </p:tgtEl>
                                      </p:cBhvr>
                                    </p:animEffect>
                                    <p:anim calcmode="lin" valueType="num">
                                      <p:cBhvr>
                                        <p:cTn id="66" dur="1000" fill="hold"/>
                                        <p:tgtEl>
                                          <p:spTgt spid="49"/>
                                        </p:tgtEl>
                                        <p:attrNameLst>
                                          <p:attrName>ppt_x</p:attrName>
                                        </p:attrNameLst>
                                      </p:cBhvr>
                                      <p:tavLst>
                                        <p:tav tm="0">
                                          <p:val>
                                            <p:strVal val="#ppt_x"/>
                                          </p:val>
                                        </p:tav>
                                        <p:tav tm="100000">
                                          <p:val>
                                            <p:strVal val="#ppt_x"/>
                                          </p:val>
                                        </p:tav>
                                      </p:tavLst>
                                    </p:anim>
                                    <p:anim calcmode="lin" valueType="num">
                                      <p:cBhvr>
                                        <p:cTn id="67" dur="1000" fill="hold"/>
                                        <p:tgtEl>
                                          <p:spTgt spid="49"/>
                                        </p:tgtEl>
                                        <p:attrNameLst>
                                          <p:attrName>ppt_y</p:attrName>
                                        </p:attrNameLst>
                                      </p:cBhvr>
                                      <p:tavLst>
                                        <p:tav tm="0">
                                          <p:val>
                                            <p:strVal val="#ppt_y+.1"/>
                                          </p:val>
                                        </p:tav>
                                        <p:tav tm="100000">
                                          <p:val>
                                            <p:strVal val="#ppt_y"/>
                                          </p:val>
                                        </p:tav>
                                      </p:tavLst>
                                    </p:anim>
                                  </p:childTnLst>
                                </p:cTn>
                              </p:par>
                            </p:childTnLst>
                          </p:cTn>
                        </p:par>
                        <p:par>
                          <p:cTn id="68" fill="hold">
                            <p:stCondLst>
                              <p:cond delay="10000"/>
                            </p:stCondLst>
                            <p:childTnLst>
                              <p:par>
                                <p:cTn id="69" presetID="42" presetClass="entr" presetSubtype="0"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animBg="1"/>
      <p:bldGraphic spid="38" grpId="0">
        <p:bldAsOne/>
      </p:bldGraphic>
      <p:bldP spid="39" grpId="0"/>
      <p:bldP spid="40" grpId="0" animBg="1"/>
      <p:bldP spid="41" grpId="0"/>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9" name="Rectangle 3"/>
          <p:cNvSpPr txBox="1">
            <a:spLocks noChangeArrowheads="1"/>
          </p:cNvSpPr>
          <p:nvPr/>
        </p:nvSpPr>
        <p:spPr bwMode="auto">
          <a:xfrm>
            <a:off x="4260110" y="1966117"/>
            <a:ext cx="3354565" cy="394051"/>
          </a:xfrm>
          <a:prstGeom prst="rect">
            <a:avLst/>
          </a:prstGeom>
          <a:noFill/>
        </p:spPr>
        <p:txBody>
          <a:bodyPr wrap="square" lIns="67500" tIns="35100" rIns="67500" bIns="351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defTabSz="685800"/>
            <a:r>
              <a:rPr lang="en-US" altLang="ko-KR" sz="2100" dirty="0">
                <a:solidFill>
                  <a:srgbClr val="6AE7FF"/>
                </a:solidFill>
                <a:effectLst/>
                <a:latin typeface="Calibri" panose="020F0502020204030204" charset="0"/>
              </a:rPr>
              <a:t>INDEX TITLE</a:t>
            </a:r>
            <a:endParaRPr lang="en-US" altLang="ko-KR" sz="2100" dirty="0">
              <a:solidFill>
                <a:srgbClr val="6AE7FF"/>
              </a:solidFill>
              <a:effectLst/>
              <a:latin typeface="Calibri" panose="020F0502020204030204" charset="0"/>
            </a:endParaRPr>
          </a:p>
        </p:txBody>
      </p:sp>
      <p:sp>
        <p:nvSpPr>
          <p:cNvPr id="20" name="Rectangle 3"/>
          <p:cNvSpPr txBox="1">
            <a:spLocks noChangeArrowheads="1"/>
          </p:cNvSpPr>
          <p:nvPr/>
        </p:nvSpPr>
        <p:spPr bwMode="auto">
          <a:xfrm>
            <a:off x="4260110" y="2344609"/>
            <a:ext cx="3354565" cy="151677"/>
          </a:xfrm>
          <a:prstGeom prst="rect">
            <a:avLst/>
          </a:prstGeom>
          <a:noFill/>
        </p:spPr>
        <p:txBody>
          <a:bodyPr wrap="square" lIns="67500" tIns="35100" rIns="67500" bIns="351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defTabSz="685800"/>
            <a:r>
              <a:rPr lang="en-US" altLang="ko-KR" sz="525" b="0" dirty="0">
                <a:solidFill>
                  <a:srgbClr val="6AE7FF"/>
                </a:solidFill>
                <a:effectLst/>
                <a:latin typeface="Calibri" panose="020F0502020204030204" charset="0"/>
              </a:rPr>
              <a:t>Catch the feel of design in contemporary colors and styles</a:t>
            </a:r>
            <a:endParaRPr lang="en-US" altLang="ko-KR" sz="525" b="0" dirty="0">
              <a:solidFill>
                <a:srgbClr val="6AE7FF"/>
              </a:solidFill>
              <a:effectLst/>
              <a:latin typeface="Calibri" panose="020F0502020204030204" charset="0"/>
            </a:endParaRPr>
          </a:p>
        </p:txBody>
      </p:sp>
      <p:sp>
        <p:nvSpPr>
          <p:cNvPr id="21" name="矩形 20"/>
          <p:cNvSpPr/>
          <p:nvPr/>
        </p:nvSpPr>
        <p:spPr>
          <a:xfrm rot="18900000">
            <a:off x="4815244" y="3090714"/>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grpSp>
        <p:nvGrpSpPr>
          <p:cNvPr id="22" name="组合 21"/>
          <p:cNvGrpSpPr/>
          <p:nvPr/>
        </p:nvGrpSpPr>
        <p:grpSpPr>
          <a:xfrm>
            <a:off x="1670357" y="3028662"/>
            <a:ext cx="8534071" cy="1963672"/>
            <a:chOff x="201930" y="3062856"/>
            <a:chExt cx="11378761" cy="2618229"/>
          </a:xfrm>
        </p:grpSpPr>
        <p:grpSp>
          <p:nvGrpSpPr>
            <p:cNvPr id="23" name="原创设计师QQ69613753    _6"/>
            <p:cNvGrpSpPr/>
            <p:nvPr/>
          </p:nvGrpSpPr>
          <p:grpSpPr>
            <a:xfrm>
              <a:off x="201930" y="3176653"/>
              <a:ext cx="3838131" cy="758764"/>
              <a:chOff x="640080" y="2297933"/>
              <a:chExt cx="3838131" cy="758764"/>
            </a:xfrm>
          </p:grpSpPr>
          <p:sp>
            <p:nvSpPr>
              <p:cNvPr id="50" name="文本框 49"/>
              <p:cNvSpPr txBox="1"/>
              <p:nvPr/>
            </p:nvSpPr>
            <p:spPr>
              <a:xfrm>
                <a:off x="640080" y="2687365"/>
                <a:ext cx="3838131" cy="369332"/>
              </a:xfrm>
              <a:prstGeom prst="rect">
                <a:avLst/>
              </a:prstGeom>
              <a:noFill/>
            </p:spPr>
            <p:txBody>
              <a:bodyPr wrap="square" rtlCol="0">
                <a:spAutoFit/>
              </a:bodyPr>
              <a:lstStyle/>
              <a:p>
                <a:pPr algn="r" defTabSz="685800"/>
                <a:r>
                  <a:rPr lang="en-US" altLang="zh-CN" sz="1200" spc="-113" dirty="0">
                    <a:solidFill>
                      <a:srgbClr val="6AE7FF"/>
                    </a:solidFill>
                    <a:latin typeface="等线" panose="02010600030101010101" charset="-122"/>
                    <a:ea typeface="等线" panose="02010600030101010101" charset="-122"/>
                  </a:rPr>
                  <a:t>Text or Copy Your text and   paste it here. </a:t>
                </a:r>
                <a:endParaRPr lang="zh-CN" altLang="en-US" sz="1200" spc="-113" dirty="0">
                  <a:solidFill>
                    <a:srgbClr val="6AE7FF"/>
                  </a:solidFill>
                  <a:latin typeface="等线" panose="02010600030101010101" charset="-122"/>
                  <a:ea typeface="等线" panose="02010600030101010101" charset="-122"/>
                </a:endParaRPr>
              </a:p>
            </p:txBody>
          </p:sp>
          <p:sp>
            <p:nvSpPr>
              <p:cNvPr id="51" name="文本框 50"/>
              <p:cNvSpPr txBox="1"/>
              <p:nvPr/>
            </p:nvSpPr>
            <p:spPr>
              <a:xfrm>
                <a:off x="1659864" y="2297933"/>
                <a:ext cx="2788922" cy="430887"/>
              </a:xfrm>
              <a:prstGeom prst="rect">
                <a:avLst/>
              </a:prstGeom>
              <a:noFill/>
            </p:spPr>
            <p:txBody>
              <a:bodyPr wrap="square" rtlCol="0">
                <a:spAutoFit/>
              </a:bodyPr>
              <a:lstStyle/>
              <a:p>
                <a:pPr algn="r" defTabSz="685800"/>
                <a:r>
                  <a:rPr lang="zh-CN" altLang="en-US" sz="1500" dirty="0">
                    <a:solidFill>
                      <a:srgbClr val="6AE7FF"/>
                    </a:solidFill>
                    <a:latin typeface="等线" panose="02010600030101010101" charset="-122"/>
                    <a:ea typeface="等线" panose="02010600030101010101" charset="-122"/>
                  </a:rPr>
                  <a:t>输入你的标题</a:t>
                </a:r>
                <a:endParaRPr lang="en-US" altLang="zh-CN" sz="1500" dirty="0">
                  <a:solidFill>
                    <a:srgbClr val="6AE7FF"/>
                  </a:solidFill>
                  <a:latin typeface="等线" panose="02010600030101010101" charset="-122"/>
                  <a:ea typeface="等线" panose="02010600030101010101" charset="-122"/>
                </a:endParaRPr>
              </a:p>
            </p:txBody>
          </p:sp>
        </p:grpSp>
        <p:grpSp>
          <p:nvGrpSpPr>
            <p:cNvPr id="37" name="原创设计师QQ69613753    _7"/>
            <p:cNvGrpSpPr/>
            <p:nvPr/>
          </p:nvGrpSpPr>
          <p:grpSpPr>
            <a:xfrm>
              <a:off x="201930" y="4859892"/>
              <a:ext cx="3838131" cy="758764"/>
              <a:chOff x="640080" y="2297933"/>
              <a:chExt cx="3838131" cy="758764"/>
            </a:xfrm>
          </p:grpSpPr>
          <p:sp>
            <p:nvSpPr>
              <p:cNvPr id="48" name="文本框 47"/>
              <p:cNvSpPr txBox="1"/>
              <p:nvPr/>
            </p:nvSpPr>
            <p:spPr>
              <a:xfrm>
                <a:off x="640080" y="2687365"/>
                <a:ext cx="3838131" cy="369332"/>
              </a:xfrm>
              <a:prstGeom prst="rect">
                <a:avLst/>
              </a:prstGeom>
              <a:noFill/>
            </p:spPr>
            <p:txBody>
              <a:bodyPr wrap="square" rtlCol="0">
                <a:spAutoFit/>
              </a:bodyPr>
              <a:lstStyle/>
              <a:p>
                <a:pPr algn="r" defTabSz="685800"/>
                <a:r>
                  <a:rPr lang="en-US" altLang="zh-CN" sz="1200" spc="-113" dirty="0">
                    <a:solidFill>
                      <a:srgbClr val="6AE7FF"/>
                    </a:solidFill>
                    <a:latin typeface="等线" panose="02010600030101010101" charset="-122"/>
                    <a:ea typeface="等线" panose="02010600030101010101" charset="-122"/>
                  </a:rPr>
                  <a:t>Text or Copy Your text and   paste it here. </a:t>
                </a:r>
                <a:endParaRPr lang="zh-CN" altLang="en-US" sz="1200" spc="-113" dirty="0">
                  <a:solidFill>
                    <a:srgbClr val="6AE7FF"/>
                  </a:solidFill>
                  <a:latin typeface="等线" panose="02010600030101010101" charset="-122"/>
                  <a:ea typeface="等线" panose="02010600030101010101" charset="-122"/>
                </a:endParaRPr>
              </a:p>
            </p:txBody>
          </p:sp>
          <p:sp>
            <p:nvSpPr>
              <p:cNvPr id="49" name="文本框 48"/>
              <p:cNvSpPr txBox="1"/>
              <p:nvPr/>
            </p:nvSpPr>
            <p:spPr>
              <a:xfrm>
                <a:off x="1659864" y="2297933"/>
                <a:ext cx="2788922" cy="430887"/>
              </a:xfrm>
              <a:prstGeom prst="rect">
                <a:avLst/>
              </a:prstGeom>
              <a:noFill/>
            </p:spPr>
            <p:txBody>
              <a:bodyPr wrap="square" rtlCol="0">
                <a:spAutoFit/>
              </a:bodyPr>
              <a:lstStyle/>
              <a:p>
                <a:pPr algn="r" defTabSz="685800"/>
                <a:r>
                  <a:rPr lang="zh-CN" altLang="en-US" sz="1500" dirty="0">
                    <a:solidFill>
                      <a:srgbClr val="6AE7FF"/>
                    </a:solidFill>
                    <a:latin typeface="等线" panose="02010600030101010101" charset="-122"/>
                    <a:ea typeface="等线" panose="02010600030101010101" charset="-122"/>
                  </a:rPr>
                  <a:t>输入你的标题</a:t>
                </a:r>
                <a:endParaRPr lang="en-US" altLang="zh-CN" sz="1500" dirty="0">
                  <a:solidFill>
                    <a:srgbClr val="6AE7FF"/>
                  </a:solidFill>
                  <a:latin typeface="等线" panose="02010600030101010101" charset="-122"/>
                  <a:ea typeface="等线" panose="02010600030101010101" charset="-122"/>
                </a:endParaRPr>
              </a:p>
            </p:txBody>
          </p:sp>
        </p:grpSp>
        <p:grpSp>
          <p:nvGrpSpPr>
            <p:cNvPr id="38" name="原创设计师QQ69613753    _8"/>
            <p:cNvGrpSpPr/>
            <p:nvPr/>
          </p:nvGrpSpPr>
          <p:grpSpPr>
            <a:xfrm>
              <a:off x="7742560" y="3176653"/>
              <a:ext cx="3838131" cy="758764"/>
              <a:chOff x="640080" y="2297933"/>
              <a:chExt cx="3838131" cy="758764"/>
            </a:xfrm>
          </p:grpSpPr>
          <p:sp>
            <p:nvSpPr>
              <p:cNvPr id="46" name="文本框 45"/>
              <p:cNvSpPr txBox="1"/>
              <p:nvPr/>
            </p:nvSpPr>
            <p:spPr>
              <a:xfrm>
                <a:off x="640080" y="2687365"/>
                <a:ext cx="3838131" cy="369332"/>
              </a:xfrm>
              <a:prstGeom prst="rect">
                <a:avLst/>
              </a:prstGeom>
              <a:noFill/>
            </p:spPr>
            <p:txBody>
              <a:bodyPr wrap="square" rtlCol="0">
                <a:spAutoFit/>
              </a:bodyPr>
              <a:lstStyle/>
              <a:p>
                <a:pPr defTabSz="685800"/>
                <a:r>
                  <a:rPr lang="en-US" altLang="zh-CN" sz="1200" spc="-113" dirty="0">
                    <a:solidFill>
                      <a:srgbClr val="6AE7FF"/>
                    </a:solidFill>
                    <a:latin typeface="等线" panose="02010600030101010101" charset="-122"/>
                    <a:ea typeface="等线" panose="02010600030101010101" charset="-122"/>
                  </a:rPr>
                  <a:t>Text or Copy Your text and   paste it here. </a:t>
                </a:r>
                <a:endParaRPr lang="zh-CN" altLang="en-US" sz="1200" spc="-113" dirty="0">
                  <a:solidFill>
                    <a:srgbClr val="6AE7FF"/>
                  </a:solidFill>
                  <a:latin typeface="等线" panose="02010600030101010101" charset="-122"/>
                  <a:ea typeface="等线" panose="02010600030101010101" charset="-122"/>
                </a:endParaRPr>
              </a:p>
            </p:txBody>
          </p:sp>
          <p:sp>
            <p:nvSpPr>
              <p:cNvPr id="47" name="文本框 46"/>
              <p:cNvSpPr txBox="1"/>
              <p:nvPr/>
            </p:nvSpPr>
            <p:spPr>
              <a:xfrm>
                <a:off x="640080" y="2297933"/>
                <a:ext cx="2788922" cy="430887"/>
              </a:xfrm>
              <a:prstGeom prst="rect">
                <a:avLst/>
              </a:prstGeom>
              <a:noFill/>
            </p:spPr>
            <p:txBody>
              <a:bodyPr wrap="square" rtlCol="0">
                <a:spAutoFit/>
              </a:bodyPr>
              <a:lstStyle/>
              <a:p>
                <a:pPr defTabSz="685800"/>
                <a:r>
                  <a:rPr lang="zh-CN" altLang="en-US" sz="1500" dirty="0">
                    <a:solidFill>
                      <a:srgbClr val="6AE7FF"/>
                    </a:solidFill>
                    <a:latin typeface="等线" panose="02010600030101010101" charset="-122"/>
                    <a:ea typeface="等线" panose="02010600030101010101" charset="-122"/>
                  </a:rPr>
                  <a:t>输入你的标题</a:t>
                </a:r>
                <a:endParaRPr lang="en-US" altLang="zh-CN" sz="1500" dirty="0">
                  <a:solidFill>
                    <a:srgbClr val="6AE7FF"/>
                  </a:solidFill>
                  <a:latin typeface="等线" panose="02010600030101010101" charset="-122"/>
                  <a:ea typeface="等线" panose="02010600030101010101" charset="-122"/>
                </a:endParaRPr>
              </a:p>
            </p:txBody>
          </p:sp>
        </p:grpSp>
        <p:grpSp>
          <p:nvGrpSpPr>
            <p:cNvPr id="39" name="原创设计师QQ69613753    _9"/>
            <p:cNvGrpSpPr/>
            <p:nvPr/>
          </p:nvGrpSpPr>
          <p:grpSpPr>
            <a:xfrm>
              <a:off x="7742560" y="4859892"/>
              <a:ext cx="3838131" cy="758764"/>
              <a:chOff x="640080" y="2297933"/>
              <a:chExt cx="3838131" cy="758764"/>
            </a:xfrm>
          </p:grpSpPr>
          <p:sp>
            <p:nvSpPr>
              <p:cNvPr id="44" name="文本框 43"/>
              <p:cNvSpPr txBox="1"/>
              <p:nvPr/>
            </p:nvSpPr>
            <p:spPr>
              <a:xfrm>
                <a:off x="640080" y="2687365"/>
                <a:ext cx="3838131" cy="369332"/>
              </a:xfrm>
              <a:prstGeom prst="rect">
                <a:avLst/>
              </a:prstGeom>
              <a:noFill/>
            </p:spPr>
            <p:txBody>
              <a:bodyPr wrap="square" rtlCol="0">
                <a:spAutoFit/>
              </a:bodyPr>
              <a:lstStyle/>
              <a:p>
                <a:pPr defTabSz="685800"/>
                <a:r>
                  <a:rPr lang="en-US" altLang="zh-CN" sz="1200" spc="-113" dirty="0">
                    <a:solidFill>
                      <a:srgbClr val="6AE7FF"/>
                    </a:solidFill>
                    <a:latin typeface="等线" panose="02010600030101010101" charset="-122"/>
                    <a:ea typeface="等线" panose="02010600030101010101" charset="-122"/>
                  </a:rPr>
                  <a:t>Text or Copy Your text and   paste it here. </a:t>
                </a:r>
                <a:endParaRPr lang="zh-CN" altLang="en-US" sz="1200" spc="-113" dirty="0">
                  <a:solidFill>
                    <a:srgbClr val="6AE7FF"/>
                  </a:solidFill>
                  <a:latin typeface="等线" panose="02010600030101010101" charset="-122"/>
                  <a:ea typeface="等线" panose="02010600030101010101" charset="-122"/>
                </a:endParaRPr>
              </a:p>
            </p:txBody>
          </p:sp>
          <p:sp>
            <p:nvSpPr>
              <p:cNvPr id="45" name="文本框 44"/>
              <p:cNvSpPr txBox="1"/>
              <p:nvPr/>
            </p:nvSpPr>
            <p:spPr>
              <a:xfrm>
                <a:off x="640080" y="2297933"/>
                <a:ext cx="2788922" cy="430887"/>
              </a:xfrm>
              <a:prstGeom prst="rect">
                <a:avLst/>
              </a:prstGeom>
              <a:noFill/>
            </p:spPr>
            <p:txBody>
              <a:bodyPr wrap="square" rtlCol="0">
                <a:spAutoFit/>
              </a:bodyPr>
              <a:lstStyle/>
              <a:p>
                <a:pPr defTabSz="685800"/>
                <a:r>
                  <a:rPr lang="zh-CN" altLang="en-US" sz="1500" dirty="0">
                    <a:solidFill>
                      <a:srgbClr val="6AE7FF"/>
                    </a:solidFill>
                    <a:latin typeface="等线" panose="02010600030101010101" charset="-122"/>
                    <a:ea typeface="等线" panose="02010600030101010101" charset="-122"/>
                  </a:rPr>
                  <a:t>输入你的标题</a:t>
                </a:r>
                <a:endParaRPr lang="en-US" altLang="zh-CN" sz="1500" dirty="0">
                  <a:solidFill>
                    <a:srgbClr val="6AE7FF"/>
                  </a:solidFill>
                  <a:latin typeface="等线" panose="02010600030101010101" charset="-122"/>
                  <a:ea typeface="等线" panose="02010600030101010101" charset="-122"/>
                </a:endParaRPr>
              </a:p>
            </p:txBody>
          </p:sp>
        </p:grpSp>
        <p:sp>
          <p:nvSpPr>
            <p:cNvPr id="40" name="原创设计师QQ69613753    _10"/>
            <p:cNvSpPr/>
            <p:nvPr/>
          </p:nvSpPr>
          <p:spPr>
            <a:xfrm>
              <a:off x="4308906" y="306285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1</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sp>
          <p:nvSpPr>
            <p:cNvPr id="41" name="原创设计师QQ69613753    _11"/>
            <p:cNvSpPr/>
            <p:nvPr/>
          </p:nvSpPr>
          <p:spPr>
            <a:xfrm>
              <a:off x="6530544" y="306285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2</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sp>
          <p:nvSpPr>
            <p:cNvPr id="42" name="原创设计师QQ69613753    _12"/>
            <p:cNvSpPr/>
            <p:nvPr/>
          </p:nvSpPr>
          <p:spPr>
            <a:xfrm>
              <a:off x="4308906" y="476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3</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sp>
          <p:nvSpPr>
            <p:cNvPr id="43" name="原创设计师QQ69613753    _13"/>
            <p:cNvSpPr/>
            <p:nvPr/>
          </p:nvSpPr>
          <p:spPr>
            <a:xfrm>
              <a:off x="6530544" y="476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4</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grpSp>
      <p:sp>
        <p:nvSpPr>
          <p:cNvPr id="52" name="矩形 51"/>
          <p:cNvSpPr/>
          <p:nvPr/>
        </p:nvSpPr>
        <p:spPr>
          <a:xfrm rot="18900000">
            <a:off x="4813421" y="4380477"/>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53" name="矩形 52"/>
          <p:cNvSpPr/>
          <p:nvPr/>
        </p:nvSpPr>
        <p:spPr>
          <a:xfrm rot="18900000">
            <a:off x="6478749" y="3090714"/>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54" name="矩形 53"/>
          <p:cNvSpPr/>
          <p:nvPr/>
        </p:nvSpPr>
        <p:spPr>
          <a:xfrm rot="18900000">
            <a:off x="6476927" y="4380477"/>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outVertical)">
                                      <p:cBhvr>
                                        <p:cTn id="23" dur="500"/>
                                        <p:tgtEl>
                                          <p:spTgt spid="21"/>
                                        </p:tgtEl>
                                      </p:cBhvr>
                                    </p:animEffect>
                                  </p:childTnLst>
                                </p:cTn>
                              </p:par>
                              <p:par>
                                <p:cTn id="24" presetID="16" presetClass="entr" presetSubtype="37"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outVertical)">
                                      <p:cBhvr>
                                        <p:cTn id="26" dur="500"/>
                                        <p:tgtEl>
                                          <p:spTgt spid="22"/>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barn(outVertical)">
                                      <p:cBhvr>
                                        <p:cTn id="29" dur="500"/>
                                        <p:tgtEl>
                                          <p:spTgt spid="52"/>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outVertical)">
                                      <p:cBhvr>
                                        <p:cTn id="32" dur="500"/>
                                        <p:tgtEl>
                                          <p:spTgt spid="53"/>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outVertical)">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 grpId="0"/>
      <p:bldP spid="20" grpId="0"/>
      <p:bldP spid="21" grpId="0" animBg="1"/>
      <p:bldP spid="52" grpId="0" animBg="1"/>
      <p:bldP spid="53" grpId="0" animBg="1"/>
      <p:bldP spid="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9" name="任意多边形: 形状 18"/>
          <p:cNvSpPr/>
          <p:nvPr/>
        </p:nvSpPr>
        <p:spPr>
          <a:xfrm>
            <a:off x="5067504" y="1231406"/>
            <a:ext cx="1958009" cy="1768389"/>
          </a:xfrm>
          <a:custGeom>
            <a:avLst/>
            <a:gdLst>
              <a:gd name="connsiteX0" fmla="*/ 535534 w 2610678"/>
              <a:gd name="connsiteY0" fmla="*/ 0 h 2357852"/>
              <a:gd name="connsiteX1" fmla="*/ 2075144 w 2610678"/>
              <a:gd name="connsiteY1" fmla="*/ 0 h 2357852"/>
              <a:gd name="connsiteX2" fmla="*/ 2135656 w 2610678"/>
              <a:gd name="connsiteY2" fmla="*/ 45250 h 2357852"/>
              <a:gd name="connsiteX3" fmla="*/ 2610678 w 2610678"/>
              <a:gd name="connsiteY3" fmla="*/ 1052513 h 2357852"/>
              <a:gd name="connsiteX4" fmla="*/ 1305339 w 2610678"/>
              <a:gd name="connsiteY4" fmla="*/ 2357852 h 2357852"/>
              <a:gd name="connsiteX5" fmla="*/ 0 w 2610678"/>
              <a:gd name="connsiteY5" fmla="*/ 1052513 h 2357852"/>
              <a:gd name="connsiteX6" fmla="*/ 475022 w 2610678"/>
              <a:gd name="connsiteY6" fmla="*/ 45250 h 235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0678" h="2357852">
                <a:moveTo>
                  <a:pt x="535534" y="0"/>
                </a:moveTo>
                <a:lnTo>
                  <a:pt x="2075144" y="0"/>
                </a:lnTo>
                <a:lnTo>
                  <a:pt x="2135656" y="45250"/>
                </a:lnTo>
                <a:cubicBezTo>
                  <a:pt x="2425764" y="284668"/>
                  <a:pt x="2610678" y="646996"/>
                  <a:pt x="2610678" y="1052513"/>
                </a:cubicBezTo>
                <a:cubicBezTo>
                  <a:pt x="2610678" y="1773432"/>
                  <a:pt x="2026258" y="2357852"/>
                  <a:pt x="1305339" y="2357852"/>
                </a:cubicBezTo>
                <a:cubicBezTo>
                  <a:pt x="584420" y="2357852"/>
                  <a:pt x="0" y="1773432"/>
                  <a:pt x="0" y="1052513"/>
                </a:cubicBezTo>
                <a:cubicBezTo>
                  <a:pt x="0" y="646996"/>
                  <a:pt x="184914" y="284668"/>
                  <a:pt x="475022" y="45250"/>
                </a:cubicBezTo>
                <a:close/>
              </a:path>
            </a:pathLst>
          </a:custGeom>
          <a:noFill/>
          <a:ln w="3175">
            <a:gradFill>
              <a:gsLst>
                <a:gs pos="0">
                  <a:schemeClr val="bg1">
                    <a:alpha val="15000"/>
                  </a:schemeClr>
                </a:gs>
                <a:gs pos="50000">
                  <a:schemeClr val="bg1">
                    <a:alpha val="2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20" name="任意多边形: 形状 19"/>
          <p:cNvSpPr/>
          <p:nvPr/>
        </p:nvSpPr>
        <p:spPr>
          <a:xfrm>
            <a:off x="3903046" y="1217119"/>
            <a:ext cx="4286924" cy="2591629"/>
          </a:xfrm>
          <a:custGeom>
            <a:avLst/>
            <a:gdLst>
              <a:gd name="connsiteX0" fmla="*/ 63612 w 5715898"/>
              <a:gd name="connsiteY0" fmla="*/ 0 h 3455505"/>
              <a:gd name="connsiteX1" fmla="*/ 5652286 w 5715898"/>
              <a:gd name="connsiteY1" fmla="*/ 0 h 3455505"/>
              <a:gd name="connsiteX2" fmla="*/ 5657835 w 5715898"/>
              <a:gd name="connsiteY2" fmla="*/ 21580 h 3455505"/>
              <a:gd name="connsiteX3" fmla="*/ 5715898 w 5715898"/>
              <a:gd name="connsiteY3" fmla="*/ 597556 h 3455505"/>
              <a:gd name="connsiteX4" fmla="*/ 2857949 w 5715898"/>
              <a:gd name="connsiteY4" fmla="*/ 3455505 h 3455505"/>
              <a:gd name="connsiteX5" fmla="*/ 0 w 5715898"/>
              <a:gd name="connsiteY5" fmla="*/ 597556 h 3455505"/>
              <a:gd name="connsiteX6" fmla="*/ 58063 w 5715898"/>
              <a:gd name="connsiteY6" fmla="*/ 21580 h 345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898" h="3455505">
                <a:moveTo>
                  <a:pt x="63612" y="0"/>
                </a:moveTo>
                <a:lnTo>
                  <a:pt x="5652286" y="0"/>
                </a:lnTo>
                <a:lnTo>
                  <a:pt x="5657835" y="21580"/>
                </a:lnTo>
                <a:cubicBezTo>
                  <a:pt x="5695905" y="207625"/>
                  <a:pt x="5715898" y="400256"/>
                  <a:pt x="5715898" y="597556"/>
                </a:cubicBezTo>
                <a:cubicBezTo>
                  <a:pt x="5715898" y="2175958"/>
                  <a:pt x="4436351" y="3455505"/>
                  <a:pt x="2857949" y="3455505"/>
                </a:cubicBezTo>
                <a:cubicBezTo>
                  <a:pt x="1279547" y="3455505"/>
                  <a:pt x="0" y="2175958"/>
                  <a:pt x="0" y="597556"/>
                </a:cubicBezTo>
                <a:cubicBezTo>
                  <a:pt x="0" y="400256"/>
                  <a:pt x="19993" y="207625"/>
                  <a:pt x="58063" y="21580"/>
                </a:cubicBezTo>
                <a:close/>
              </a:path>
            </a:pathLst>
          </a:custGeom>
          <a:noFill/>
          <a:ln w="3175">
            <a:gradFill>
              <a:gsLst>
                <a:gs pos="0">
                  <a:schemeClr val="bg1">
                    <a:alpha val="15000"/>
                  </a:schemeClr>
                </a:gs>
                <a:gs pos="50000">
                  <a:schemeClr val="bg1">
                    <a:alpha val="2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21" name="椭圆 20"/>
          <p:cNvSpPr/>
          <p:nvPr/>
        </p:nvSpPr>
        <p:spPr>
          <a:xfrm>
            <a:off x="5783976" y="2040669"/>
            <a:ext cx="525065" cy="525065"/>
          </a:xfrm>
          <a:prstGeom prst="ellipse">
            <a:avLst/>
          </a:prstGeom>
          <a:solidFill>
            <a:srgbClr val="6AE7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22" name="直接连接符 21"/>
          <p:cNvCxnSpPr/>
          <p:nvPr/>
        </p:nvCxnSpPr>
        <p:spPr>
          <a:xfrm flipV="1">
            <a:off x="6271796" y="4829372"/>
            <a:ext cx="0" cy="1595231"/>
          </a:xfrm>
          <a:prstGeom prst="line">
            <a:avLst/>
          </a:prstGeom>
          <a:noFill/>
          <a:ln w="3175">
            <a:gradFill>
              <a:gsLst>
                <a:gs pos="0">
                  <a:schemeClr val="bg1">
                    <a:alpha val="0"/>
                  </a:schemeClr>
                </a:gs>
                <a:gs pos="100000">
                  <a:schemeClr val="bg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flipV="1">
            <a:off x="5821222" y="4483209"/>
            <a:ext cx="0" cy="1972919"/>
          </a:xfrm>
          <a:prstGeom prst="line">
            <a:avLst/>
          </a:prstGeom>
          <a:noFill/>
          <a:ln w="3175">
            <a:gradFill>
              <a:gsLst>
                <a:gs pos="0">
                  <a:schemeClr val="bg1">
                    <a:alpha val="0"/>
                  </a:schemeClr>
                </a:gs>
                <a:gs pos="100000">
                  <a:schemeClr val="bg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V="1">
            <a:off x="6497083" y="5121800"/>
            <a:ext cx="0" cy="1595231"/>
          </a:xfrm>
          <a:prstGeom prst="line">
            <a:avLst/>
          </a:prstGeom>
          <a:noFill/>
          <a:ln w="3175">
            <a:gradFill>
              <a:gsLst>
                <a:gs pos="0">
                  <a:schemeClr val="bg1">
                    <a:alpha val="0"/>
                  </a:schemeClr>
                </a:gs>
                <a:gs pos="100000">
                  <a:schemeClr val="bg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8" name="文本框 37"/>
          <p:cNvSpPr txBox="1"/>
          <p:nvPr/>
        </p:nvSpPr>
        <p:spPr>
          <a:xfrm>
            <a:off x="2049602" y="1887076"/>
            <a:ext cx="3142621" cy="468398"/>
          </a:xfrm>
          <a:prstGeom prst="rect">
            <a:avLst/>
          </a:prstGeom>
          <a:noFill/>
        </p:spPr>
        <p:txBody>
          <a:bodyPr wrap="square" rtlCol="0">
            <a:spAutoFit/>
          </a:bodyPr>
          <a:lstStyle/>
          <a:p>
            <a:pPr defTabSz="685800">
              <a:lnSpc>
                <a:spcPct val="130000"/>
              </a:lnSpc>
            </a:pPr>
            <a:r>
              <a:rPr lang="en-US" altLang="zh-CN" sz="2100" b="1" dirty="0">
                <a:solidFill>
                  <a:srgbClr val="6AE7FF"/>
                </a:solidFill>
                <a:latin typeface="Segoe UI" panose="020B0502040204020203" pitchFamily="34" charset="0"/>
                <a:ea typeface="等线" panose="02010600030101010101" charset="-122"/>
                <a:cs typeface="Segoe UI" panose="020B0502040204020203" pitchFamily="34" charset="0"/>
              </a:rPr>
              <a:t>PROJECT  SOURCE</a:t>
            </a:r>
            <a:endParaRPr lang="zh-CN" altLang="en-US" sz="2100" b="1" dirty="0">
              <a:solidFill>
                <a:srgbClr val="6AE7FF"/>
              </a:solidFill>
              <a:latin typeface="Segoe UI" panose="020B0502040204020203" pitchFamily="34" charset="0"/>
              <a:ea typeface="等线" panose="02010600030101010101" charset="-122"/>
              <a:cs typeface="Segoe UI" panose="020B0502040204020203" pitchFamily="34" charset="0"/>
            </a:endParaRPr>
          </a:p>
        </p:txBody>
      </p:sp>
      <p:sp>
        <p:nvSpPr>
          <p:cNvPr id="39" name="等腰三角形 9"/>
          <p:cNvSpPr/>
          <p:nvPr/>
        </p:nvSpPr>
        <p:spPr>
          <a:xfrm>
            <a:off x="5987082" y="2777847"/>
            <a:ext cx="126102" cy="3888000"/>
          </a:xfrm>
          <a:custGeom>
            <a:avLst/>
            <a:gdLst>
              <a:gd name="connsiteX0" fmla="*/ 0 w 432921"/>
              <a:gd name="connsiteY0" fmla="*/ 4822606 h 4822606"/>
              <a:gd name="connsiteX1" fmla="*/ 216461 w 432921"/>
              <a:gd name="connsiteY1" fmla="*/ 0 h 4822606"/>
              <a:gd name="connsiteX2" fmla="*/ 432921 w 432921"/>
              <a:gd name="connsiteY2" fmla="*/ 4822606 h 4822606"/>
              <a:gd name="connsiteX3" fmla="*/ 0 w 432921"/>
              <a:gd name="connsiteY3" fmla="*/ 4822606 h 4822606"/>
              <a:gd name="connsiteX0-1" fmla="*/ 0 w 432921"/>
              <a:gd name="connsiteY0-2" fmla="*/ 4822606 h 4822606"/>
              <a:gd name="connsiteX1-3" fmla="*/ 216461 w 432921"/>
              <a:gd name="connsiteY1-4" fmla="*/ 0 h 4822606"/>
              <a:gd name="connsiteX2-5" fmla="*/ 306034 w 432921"/>
              <a:gd name="connsiteY2-6" fmla="*/ 2669956 h 4822606"/>
              <a:gd name="connsiteX3-7" fmla="*/ 432921 w 432921"/>
              <a:gd name="connsiteY3-8" fmla="*/ 4822606 h 4822606"/>
              <a:gd name="connsiteX4" fmla="*/ 0 w 432921"/>
              <a:gd name="connsiteY4" fmla="*/ 4822606 h 4822606"/>
              <a:gd name="connsiteX0-9" fmla="*/ 0 w 432921"/>
              <a:gd name="connsiteY0-10" fmla="*/ 4822606 h 4822606"/>
              <a:gd name="connsiteX1-11" fmla="*/ 144109 w 432921"/>
              <a:gd name="connsiteY1-12" fmla="*/ 2679481 h 4822606"/>
              <a:gd name="connsiteX2-13" fmla="*/ 216461 w 432921"/>
              <a:gd name="connsiteY2-14" fmla="*/ 0 h 4822606"/>
              <a:gd name="connsiteX3-15" fmla="*/ 306034 w 432921"/>
              <a:gd name="connsiteY3-16" fmla="*/ 2669956 h 4822606"/>
              <a:gd name="connsiteX4-17" fmla="*/ 432921 w 432921"/>
              <a:gd name="connsiteY4-18" fmla="*/ 4822606 h 4822606"/>
              <a:gd name="connsiteX5" fmla="*/ 0 w 432921"/>
              <a:gd name="connsiteY5" fmla="*/ 4822606 h 4822606"/>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 y="connsiteY5"/>
              </a:cxn>
            </a:cxnLst>
            <a:rect l="l" t="t" r="r" b="b"/>
            <a:pathLst>
              <a:path w="432921" h="4822606">
                <a:moveTo>
                  <a:pt x="0" y="4822606"/>
                </a:moveTo>
                <a:cubicBezTo>
                  <a:pt x="38511" y="4108231"/>
                  <a:pt x="105598" y="3393856"/>
                  <a:pt x="144109" y="2679481"/>
                </a:cubicBezTo>
                <a:lnTo>
                  <a:pt x="216461" y="0"/>
                </a:lnTo>
                <a:cubicBezTo>
                  <a:pt x="259019" y="893160"/>
                  <a:pt x="263476" y="1776796"/>
                  <a:pt x="306034" y="2669956"/>
                </a:cubicBezTo>
                <a:lnTo>
                  <a:pt x="432921" y="4822606"/>
                </a:lnTo>
                <a:lnTo>
                  <a:pt x="0" y="4822606"/>
                </a:lnTo>
                <a:close/>
              </a:path>
            </a:pathLst>
          </a:custGeom>
          <a:gradFill flip="none" rotWithShape="1">
            <a:gsLst>
              <a:gs pos="0">
                <a:schemeClr val="bg1">
                  <a:alpha val="50000"/>
                </a:schemeClr>
              </a:gs>
              <a:gs pos="96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40" name="Freeform 5"/>
          <p:cNvSpPr>
            <a:spLocks noEditPoints="1"/>
          </p:cNvSpPr>
          <p:nvPr/>
        </p:nvSpPr>
        <p:spPr bwMode="auto">
          <a:xfrm rot="19035940">
            <a:off x="5972976" y="2751145"/>
            <a:ext cx="136607" cy="142749"/>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bg1"/>
          </a:solidFill>
          <a:ln>
            <a:noFill/>
          </a:ln>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charset="-122"/>
              <a:ea typeface="等线" panose="02010600030101010101" charset="-122"/>
            </a:endParaRPr>
          </a:p>
        </p:txBody>
      </p:sp>
      <p:sp>
        <p:nvSpPr>
          <p:cNvPr id="41" name="椭圆 40"/>
          <p:cNvSpPr/>
          <p:nvPr/>
        </p:nvSpPr>
        <p:spPr>
          <a:xfrm>
            <a:off x="5914747" y="2713020"/>
            <a:ext cx="263294" cy="661977"/>
          </a:xfrm>
          <a:prstGeom prst="ellipse">
            <a:avLst/>
          </a:prstGeom>
          <a:gradFill>
            <a:gsLst>
              <a:gs pos="0">
                <a:schemeClr val="bg1">
                  <a:alpha val="44000"/>
                </a:schemeClr>
              </a:gs>
              <a:gs pos="7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42" name="椭圆 10"/>
          <p:cNvSpPr/>
          <p:nvPr/>
        </p:nvSpPr>
        <p:spPr>
          <a:xfrm>
            <a:off x="5839682" y="2699896"/>
            <a:ext cx="412566" cy="375858"/>
          </a:xfrm>
          <a:custGeom>
            <a:avLst/>
            <a:gdLst>
              <a:gd name="connsiteX0" fmla="*/ 0 w 597807"/>
              <a:gd name="connsiteY0" fmla="*/ 725714 h 1451428"/>
              <a:gd name="connsiteX1" fmla="*/ 298904 w 597807"/>
              <a:gd name="connsiteY1" fmla="*/ 0 h 1451428"/>
              <a:gd name="connsiteX2" fmla="*/ 597808 w 597807"/>
              <a:gd name="connsiteY2" fmla="*/ 725714 h 1451428"/>
              <a:gd name="connsiteX3" fmla="*/ 298904 w 597807"/>
              <a:gd name="connsiteY3" fmla="*/ 1451428 h 1451428"/>
              <a:gd name="connsiteX4" fmla="*/ 0 w 597807"/>
              <a:gd name="connsiteY4" fmla="*/ 725714 h 1451428"/>
              <a:gd name="connsiteX0-1" fmla="*/ 298904 w 597808"/>
              <a:gd name="connsiteY0-2" fmla="*/ 1451428 h 1542868"/>
              <a:gd name="connsiteX1-3" fmla="*/ 0 w 597808"/>
              <a:gd name="connsiteY1-4" fmla="*/ 725714 h 1542868"/>
              <a:gd name="connsiteX2-5" fmla="*/ 298904 w 597808"/>
              <a:gd name="connsiteY2-6" fmla="*/ 0 h 1542868"/>
              <a:gd name="connsiteX3-7" fmla="*/ 597808 w 597808"/>
              <a:gd name="connsiteY3-8" fmla="*/ 725714 h 1542868"/>
              <a:gd name="connsiteX4-9" fmla="*/ 390344 w 597808"/>
              <a:gd name="connsiteY4-10" fmla="*/ 1542868 h 1542868"/>
              <a:gd name="connsiteX0-11" fmla="*/ 298904 w 597808"/>
              <a:gd name="connsiteY0-12" fmla="*/ 1451428 h 1451428"/>
              <a:gd name="connsiteX1-13" fmla="*/ 0 w 597808"/>
              <a:gd name="connsiteY1-14" fmla="*/ 725714 h 1451428"/>
              <a:gd name="connsiteX2-15" fmla="*/ 298904 w 597808"/>
              <a:gd name="connsiteY2-16" fmla="*/ 0 h 1451428"/>
              <a:gd name="connsiteX3-17" fmla="*/ 597808 w 597808"/>
              <a:gd name="connsiteY3-18" fmla="*/ 725714 h 1451428"/>
              <a:gd name="connsiteX0-19" fmla="*/ 0 w 597808"/>
              <a:gd name="connsiteY0-20" fmla="*/ 725714 h 725714"/>
              <a:gd name="connsiteX1-21" fmla="*/ 298904 w 597808"/>
              <a:gd name="connsiteY1-22" fmla="*/ 0 h 725714"/>
              <a:gd name="connsiteX2-23" fmla="*/ 597808 w 597808"/>
              <a:gd name="connsiteY2-24" fmla="*/ 725714 h 725714"/>
            </a:gdLst>
            <a:ahLst/>
            <a:cxnLst>
              <a:cxn ang="0">
                <a:pos x="connsiteX0-1" y="connsiteY0-2"/>
              </a:cxn>
              <a:cxn ang="0">
                <a:pos x="connsiteX1-3" y="connsiteY1-4"/>
              </a:cxn>
              <a:cxn ang="0">
                <a:pos x="connsiteX2-5" y="connsiteY2-6"/>
              </a:cxn>
            </a:cxnLst>
            <a:rect l="l" t="t" r="r" b="b"/>
            <a:pathLst>
              <a:path w="597808" h="725714">
                <a:moveTo>
                  <a:pt x="0" y="725714"/>
                </a:moveTo>
                <a:cubicBezTo>
                  <a:pt x="0" y="324913"/>
                  <a:pt x="133824" y="0"/>
                  <a:pt x="298904" y="0"/>
                </a:cubicBezTo>
                <a:cubicBezTo>
                  <a:pt x="463984" y="0"/>
                  <a:pt x="597808" y="324913"/>
                  <a:pt x="597808" y="725714"/>
                </a:cubicBezTo>
              </a:path>
            </a:pathLst>
          </a:custGeom>
          <a:gradFill>
            <a:gsLst>
              <a:gs pos="0">
                <a:srgbClr val="EAD87F">
                  <a:alpha val="3000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43" name="文本框 42"/>
          <p:cNvSpPr txBox="1"/>
          <p:nvPr/>
        </p:nvSpPr>
        <p:spPr>
          <a:xfrm>
            <a:off x="2069008" y="3878274"/>
            <a:ext cx="1860187" cy="300082"/>
          </a:xfrm>
          <a:prstGeom prst="rect">
            <a:avLst/>
          </a:prstGeom>
          <a:noFill/>
        </p:spPr>
        <p:txBody>
          <a:bodyPr wrap="square" rtlCol="0">
            <a:spAutoFit/>
          </a:bodyPr>
          <a:lstStyle/>
          <a:p>
            <a:pPr defTabSz="685800"/>
            <a:r>
              <a:rPr lang="en-US" altLang="zh-CN" sz="1350" b="1" dirty="0">
                <a:solidFill>
                  <a:srgbClr val="6AE7FF"/>
                </a:solidFill>
                <a:latin typeface="Segoe UI" panose="020B0502040204020203"/>
                <a:ea typeface="微软雅黑" panose="020B0503020204020204" charset="-122"/>
              </a:rPr>
              <a:t>TITLE HERE</a:t>
            </a:r>
            <a:endParaRPr lang="zh-CN" altLang="en-US" sz="1350" b="1" dirty="0">
              <a:solidFill>
                <a:srgbClr val="6AE7FF"/>
              </a:solidFill>
              <a:latin typeface="Segoe UI" panose="020B0502040204020203"/>
              <a:ea typeface="微软雅黑" panose="020B0503020204020204" charset="-122"/>
            </a:endParaRPr>
          </a:p>
        </p:txBody>
      </p:sp>
      <p:sp>
        <p:nvSpPr>
          <p:cNvPr id="44" name="椭圆 43"/>
          <p:cNvSpPr/>
          <p:nvPr/>
        </p:nvSpPr>
        <p:spPr>
          <a:xfrm>
            <a:off x="2105137" y="4183045"/>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45" name="直接连接符 44"/>
          <p:cNvCxnSpPr>
            <a:stCxn id="44" idx="6"/>
          </p:cNvCxnSpPr>
          <p:nvPr/>
        </p:nvCxnSpPr>
        <p:spPr>
          <a:xfrm>
            <a:off x="2186137" y="4223545"/>
            <a:ext cx="2348277"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849080" y="4487299"/>
            <a:ext cx="704642"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5553721" y="4446799"/>
            <a:ext cx="81000" cy="81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48" name="直接连接符 47"/>
          <p:cNvCxnSpPr/>
          <p:nvPr/>
        </p:nvCxnSpPr>
        <p:spPr>
          <a:xfrm>
            <a:off x="4534414" y="4223546"/>
            <a:ext cx="314666" cy="263753"/>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063408" y="4304545"/>
            <a:ext cx="2513388" cy="433580"/>
          </a:xfrm>
          <a:prstGeom prst="rect">
            <a:avLst/>
          </a:prstGeom>
        </p:spPr>
        <p:txBody>
          <a:bodyPr wrap="square">
            <a:spAutoFit/>
          </a:bodyPr>
          <a:lstStyle/>
          <a:p>
            <a:pPr defTabSz="685800">
              <a:lnSpc>
                <a:spcPct val="130000"/>
              </a:lnSpc>
            </a:pPr>
            <a:r>
              <a:rPr lang="en-US" altLang="zh-CN" sz="900" dirty="0">
                <a:solidFill>
                  <a:srgbClr val="6AE7FF"/>
                </a:solidFill>
                <a:latin typeface="Segoe UI" panose="020B0502040204020203" pitchFamily="34" charset="0"/>
                <a:ea typeface="等线" panose="02010600030101010101" charset="-122"/>
                <a:cs typeface="Segoe UI" panose="020B0502040204020203" pitchFamily="34" charset="0"/>
              </a:rPr>
              <a:t>Lorem ipsum dolor sit </a:t>
            </a:r>
            <a:r>
              <a:rPr lang="en-US" altLang="zh-CN" sz="900" dirty="0" err="1">
                <a:solidFill>
                  <a:srgbClr val="6AE7FF"/>
                </a:solidFill>
                <a:latin typeface="Segoe UI" panose="020B0502040204020203" pitchFamily="34" charset="0"/>
                <a:ea typeface="等线" panose="02010600030101010101" charset="-122"/>
                <a:cs typeface="Segoe UI" panose="020B0502040204020203" pitchFamily="34" charset="0"/>
              </a:rPr>
              <a:t>amet,sed</a:t>
            </a:r>
            <a:r>
              <a:rPr lang="en-US" altLang="zh-CN" sz="900" dirty="0">
                <a:solidFill>
                  <a:srgbClr val="6AE7FF"/>
                </a:solidFill>
                <a:latin typeface="Segoe UI" panose="020B0502040204020203" pitchFamily="34" charset="0"/>
                <a:ea typeface="等线" panose="02010600030101010101" charset="-122"/>
                <a:cs typeface="Segoe UI" panose="020B0502040204020203" pitchFamily="34" charset="0"/>
              </a:rPr>
              <a:t> consectetur adipisicing elit, sed do eiusmod tempor</a:t>
            </a:r>
            <a:endParaRPr lang="zh-CN" altLang="en-US" sz="900" dirty="0">
              <a:solidFill>
                <a:srgbClr val="6AE7FF"/>
              </a:solidFill>
              <a:latin typeface="Segoe UI" panose="020B0502040204020203" pitchFamily="34" charset="0"/>
              <a:ea typeface="等线" panose="02010600030101010101" charset="-122"/>
              <a:cs typeface="Segoe UI" panose="020B0502040204020203" pitchFamily="34" charset="0"/>
            </a:endParaRPr>
          </a:p>
        </p:txBody>
      </p:sp>
      <p:sp>
        <p:nvSpPr>
          <p:cNvPr id="50" name="椭圆 49"/>
          <p:cNvSpPr/>
          <p:nvPr/>
        </p:nvSpPr>
        <p:spPr>
          <a:xfrm flipH="1">
            <a:off x="9909376" y="3642071"/>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51" name="直接连接符 50"/>
          <p:cNvCxnSpPr>
            <a:stCxn id="50" idx="6"/>
          </p:cNvCxnSpPr>
          <p:nvPr/>
        </p:nvCxnSpPr>
        <p:spPr>
          <a:xfrm flipH="1">
            <a:off x="7568242" y="3682571"/>
            <a:ext cx="2341134"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548935" y="3946324"/>
            <a:ext cx="704642"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flipH="1">
            <a:off x="6467935" y="3905824"/>
            <a:ext cx="81000" cy="81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54" name="直接连接符 53"/>
          <p:cNvCxnSpPr/>
          <p:nvPr/>
        </p:nvCxnSpPr>
        <p:spPr>
          <a:xfrm flipH="1">
            <a:off x="7253577" y="3682572"/>
            <a:ext cx="314666" cy="263753"/>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6732063" y="4684753"/>
            <a:ext cx="3256527" cy="344753"/>
            <a:chOff x="7010073" y="4413643"/>
            <a:chExt cx="4342036" cy="459671"/>
          </a:xfrm>
        </p:grpSpPr>
        <p:sp>
          <p:nvSpPr>
            <p:cNvPr id="56" name="椭圆 55"/>
            <p:cNvSpPr/>
            <p:nvPr/>
          </p:nvSpPr>
          <p:spPr>
            <a:xfrm flipH="1">
              <a:off x="11244109" y="441364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57" name="直接连接符 56"/>
            <p:cNvCxnSpPr>
              <a:stCxn id="56" idx="6"/>
            </p:cNvCxnSpPr>
            <p:nvPr/>
          </p:nvCxnSpPr>
          <p:spPr>
            <a:xfrm flipH="1">
              <a:off x="8468139" y="4467643"/>
              <a:ext cx="2775970"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7109063" y="4819314"/>
              <a:ext cx="939522"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flipH="1">
              <a:off x="7010073" y="4765314"/>
              <a:ext cx="108000" cy="108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cxnSp>
          <p:nvCxnSpPr>
            <p:cNvPr id="60" name="直接连接符 59"/>
            <p:cNvCxnSpPr/>
            <p:nvPr/>
          </p:nvCxnSpPr>
          <p:spPr>
            <a:xfrm flipH="1">
              <a:off x="8048585" y="4467643"/>
              <a:ext cx="419554" cy="351671"/>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8177708" y="3327944"/>
            <a:ext cx="1860187" cy="300082"/>
          </a:xfrm>
          <a:prstGeom prst="rect">
            <a:avLst/>
          </a:prstGeom>
          <a:noFill/>
        </p:spPr>
        <p:txBody>
          <a:bodyPr wrap="square" rtlCol="0">
            <a:spAutoFit/>
          </a:bodyPr>
          <a:lstStyle/>
          <a:p>
            <a:pPr algn="r" defTabSz="685800"/>
            <a:r>
              <a:rPr lang="en-US" altLang="zh-CN" sz="1350" b="1" dirty="0">
                <a:solidFill>
                  <a:srgbClr val="6AE7FF"/>
                </a:solidFill>
                <a:latin typeface="Segoe UI" panose="020B0502040204020203"/>
                <a:ea typeface="微软雅黑" panose="020B0503020204020204" charset="-122"/>
              </a:rPr>
              <a:t>TITLE HERE</a:t>
            </a:r>
            <a:endParaRPr lang="zh-CN" altLang="en-US" sz="1350" b="1" dirty="0">
              <a:solidFill>
                <a:srgbClr val="6AE7FF"/>
              </a:solidFill>
              <a:latin typeface="Segoe UI" panose="020B0502040204020203"/>
              <a:ea typeface="微软雅黑" panose="020B0503020204020204" charset="-122"/>
            </a:endParaRPr>
          </a:p>
        </p:txBody>
      </p:sp>
      <p:sp>
        <p:nvSpPr>
          <p:cNvPr id="62" name="文本框 61"/>
          <p:cNvSpPr txBox="1"/>
          <p:nvPr/>
        </p:nvSpPr>
        <p:spPr>
          <a:xfrm>
            <a:off x="8177708" y="4380720"/>
            <a:ext cx="1860187" cy="300082"/>
          </a:xfrm>
          <a:prstGeom prst="rect">
            <a:avLst/>
          </a:prstGeom>
          <a:noFill/>
        </p:spPr>
        <p:txBody>
          <a:bodyPr wrap="square" rtlCol="0">
            <a:spAutoFit/>
          </a:bodyPr>
          <a:lstStyle/>
          <a:p>
            <a:pPr algn="r" defTabSz="685800"/>
            <a:r>
              <a:rPr lang="en-US" altLang="zh-CN" sz="1350" b="1" dirty="0">
                <a:solidFill>
                  <a:srgbClr val="6AE7FF"/>
                </a:solidFill>
                <a:latin typeface="Segoe UI" panose="020B0502040204020203"/>
                <a:ea typeface="微软雅黑" panose="020B0503020204020204" charset="-122"/>
              </a:rPr>
              <a:t>TITLE HERE</a:t>
            </a:r>
            <a:endParaRPr lang="zh-CN" altLang="en-US" sz="1350" b="1" dirty="0">
              <a:solidFill>
                <a:srgbClr val="6AE7FF"/>
              </a:solidFill>
              <a:latin typeface="Segoe UI" panose="020B0502040204020203"/>
              <a:ea typeface="微软雅黑" panose="020B0503020204020204" charset="-122"/>
            </a:endParaRPr>
          </a:p>
        </p:txBody>
      </p:sp>
      <p:sp>
        <p:nvSpPr>
          <p:cNvPr id="63" name="矩形 62"/>
          <p:cNvSpPr/>
          <p:nvPr/>
        </p:nvSpPr>
        <p:spPr>
          <a:xfrm>
            <a:off x="7525726" y="3773427"/>
            <a:ext cx="2513388" cy="433580"/>
          </a:xfrm>
          <a:prstGeom prst="rect">
            <a:avLst/>
          </a:prstGeom>
        </p:spPr>
        <p:txBody>
          <a:bodyPr wrap="square">
            <a:spAutoFit/>
          </a:bodyPr>
          <a:lstStyle/>
          <a:p>
            <a:pPr algn="r" defTabSz="685800">
              <a:lnSpc>
                <a:spcPct val="130000"/>
              </a:lnSpc>
            </a:pPr>
            <a:r>
              <a:rPr lang="en-US" altLang="zh-CN" sz="900" dirty="0">
                <a:solidFill>
                  <a:srgbClr val="6AE7FF"/>
                </a:solidFill>
                <a:latin typeface="Segoe UI" panose="020B0502040204020203" pitchFamily="34" charset="0"/>
                <a:ea typeface="等线" panose="02010600030101010101" charset="-122"/>
                <a:cs typeface="Segoe UI" panose="020B0502040204020203" pitchFamily="34" charset="0"/>
              </a:rPr>
              <a:t>Lorem ipsum dolor sit </a:t>
            </a:r>
            <a:r>
              <a:rPr lang="en-US" altLang="zh-CN" sz="900" dirty="0" err="1">
                <a:solidFill>
                  <a:srgbClr val="6AE7FF"/>
                </a:solidFill>
                <a:latin typeface="Segoe UI" panose="020B0502040204020203" pitchFamily="34" charset="0"/>
                <a:ea typeface="等线" panose="02010600030101010101" charset="-122"/>
                <a:cs typeface="Segoe UI" panose="020B0502040204020203" pitchFamily="34" charset="0"/>
              </a:rPr>
              <a:t>amet,sed</a:t>
            </a:r>
            <a:r>
              <a:rPr lang="en-US" altLang="zh-CN" sz="900" dirty="0">
                <a:solidFill>
                  <a:srgbClr val="6AE7FF"/>
                </a:solidFill>
                <a:latin typeface="Segoe UI" panose="020B0502040204020203" pitchFamily="34" charset="0"/>
                <a:ea typeface="等线" panose="02010600030101010101" charset="-122"/>
                <a:cs typeface="Segoe UI" panose="020B0502040204020203" pitchFamily="34" charset="0"/>
              </a:rPr>
              <a:t> consectetur adipisicing elit, sed do eiusmod tempor</a:t>
            </a:r>
            <a:endParaRPr lang="zh-CN" altLang="en-US" sz="900" dirty="0">
              <a:solidFill>
                <a:srgbClr val="6AE7FF"/>
              </a:solidFill>
              <a:latin typeface="Segoe UI" panose="020B0502040204020203" pitchFamily="34" charset="0"/>
              <a:ea typeface="等线" panose="02010600030101010101" charset="-122"/>
              <a:cs typeface="Segoe UI" panose="020B0502040204020203" pitchFamily="34" charset="0"/>
            </a:endParaRPr>
          </a:p>
        </p:txBody>
      </p:sp>
      <p:sp>
        <p:nvSpPr>
          <p:cNvPr id="64" name="矩形 63"/>
          <p:cNvSpPr/>
          <p:nvPr/>
        </p:nvSpPr>
        <p:spPr>
          <a:xfrm>
            <a:off x="7525726" y="4815848"/>
            <a:ext cx="2513388" cy="433580"/>
          </a:xfrm>
          <a:prstGeom prst="rect">
            <a:avLst/>
          </a:prstGeom>
        </p:spPr>
        <p:txBody>
          <a:bodyPr wrap="square">
            <a:spAutoFit/>
          </a:bodyPr>
          <a:lstStyle/>
          <a:p>
            <a:pPr algn="r" defTabSz="685800">
              <a:lnSpc>
                <a:spcPct val="130000"/>
              </a:lnSpc>
            </a:pPr>
            <a:r>
              <a:rPr lang="en-US" altLang="zh-CN" sz="900" dirty="0">
                <a:solidFill>
                  <a:srgbClr val="6AE7FF"/>
                </a:solidFill>
                <a:latin typeface="Segoe UI" panose="020B0502040204020203" pitchFamily="34" charset="0"/>
                <a:ea typeface="等线" panose="02010600030101010101" charset="-122"/>
                <a:cs typeface="Segoe UI" panose="020B0502040204020203" pitchFamily="34" charset="0"/>
              </a:rPr>
              <a:t>Lorem ipsum dolor sit </a:t>
            </a:r>
            <a:r>
              <a:rPr lang="en-US" altLang="zh-CN" sz="900" dirty="0" err="1">
                <a:solidFill>
                  <a:srgbClr val="6AE7FF"/>
                </a:solidFill>
                <a:latin typeface="Segoe UI" panose="020B0502040204020203" pitchFamily="34" charset="0"/>
                <a:ea typeface="等线" panose="02010600030101010101" charset="-122"/>
                <a:cs typeface="Segoe UI" panose="020B0502040204020203" pitchFamily="34" charset="0"/>
              </a:rPr>
              <a:t>amet,sed</a:t>
            </a:r>
            <a:r>
              <a:rPr lang="en-US" altLang="zh-CN" sz="900" dirty="0">
                <a:solidFill>
                  <a:srgbClr val="6AE7FF"/>
                </a:solidFill>
                <a:latin typeface="Segoe UI" panose="020B0502040204020203" pitchFamily="34" charset="0"/>
                <a:ea typeface="等线" panose="02010600030101010101" charset="-122"/>
                <a:cs typeface="Segoe UI" panose="020B0502040204020203" pitchFamily="34" charset="0"/>
              </a:rPr>
              <a:t> consectetur adipisicing elit, sed do eiusmod tempor</a:t>
            </a:r>
            <a:endParaRPr lang="zh-CN" altLang="en-US" sz="900" dirty="0">
              <a:solidFill>
                <a:srgbClr val="6AE7FF"/>
              </a:solidFill>
              <a:latin typeface="Segoe UI" panose="020B0502040204020203" pitchFamily="34" charset="0"/>
              <a:ea typeface="等线" panose="02010600030101010101" charset="-122"/>
              <a:cs typeface="Segoe UI" panose="020B0502040204020203" pitchFamily="34" charset="0"/>
            </a:endParaRPr>
          </a:p>
        </p:txBody>
      </p:sp>
      <p:cxnSp>
        <p:nvCxnSpPr>
          <p:cNvPr id="65" name="直接连接符 64"/>
          <p:cNvCxnSpPr/>
          <p:nvPr/>
        </p:nvCxnSpPr>
        <p:spPr>
          <a:xfrm flipH="1">
            <a:off x="9713181" y="1585209"/>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082726" y="1731013"/>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2373291" y="5626310"/>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1742836" y="5772114"/>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9" name="原创设计师QQ69613753    _1"/>
          <p:cNvGrpSpPr/>
          <p:nvPr/>
        </p:nvGrpSpPr>
        <p:grpSpPr>
          <a:xfrm>
            <a:off x="2241720" y="1865715"/>
            <a:ext cx="3413649" cy="3683498"/>
            <a:chOff x="1128878" y="910350"/>
            <a:chExt cx="4079272" cy="4401738"/>
          </a:xfrm>
        </p:grpSpPr>
        <p:sp>
          <p:nvSpPr>
            <p:cNvPr id="20" name="椭圆 19"/>
            <p:cNvSpPr/>
            <p:nvPr/>
          </p:nvSpPr>
          <p:spPr>
            <a:xfrm>
              <a:off x="1646537" y="1471617"/>
              <a:ext cx="3561613" cy="3561613"/>
            </a:xfrm>
            <a:prstGeom prst="ellipse">
              <a:avLst/>
            </a:prstGeom>
            <a:noFill/>
            <a:ln w="381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21" name="椭圆 20"/>
            <p:cNvSpPr/>
            <p:nvPr/>
          </p:nvSpPr>
          <p:spPr>
            <a:xfrm>
              <a:off x="1128878" y="910350"/>
              <a:ext cx="1824106" cy="1824106"/>
            </a:xfrm>
            <a:prstGeom prst="ellipse">
              <a:avLst/>
            </a:prstGeom>
            <a:solidFill>
              <a:schemeClr val="bg1">
                <a:alpha val="22000"/>
              </a:schemeClr>
            </a:solidFill>
            <a:ln>
              <a:gradFill>
                <a:gsLst>
                  <a:gs pos="0">
                    <a:schemeClr val="bg1"/>
                  </a:gs>
                  <a:gs pos="100000">
                    <a:schemeClr val="bg1">
                      <a:alpha val="0"/>
                    </a:scheme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22" name="椭圆 21"/>
            <p:cNvSpPr/>
            <p:nvPr/>
          </p:nvSpPr>
          <p:spPr>
            <a:xfrm>
              <a:off x="3894974" y="1256027"/>
              <a:ext cx="575226" cy="575226"/>
            </a:xfrm>
            <a:prstGeom prst="ellipse">
              <a:avLst/>
            </a:prstGeom>
            <a:noFill/>
            <a:ln w="127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23" name="椭圆 22"/>
            <p:cNvSpPr/>
            <p:nvPr/>
          </p:nvSpPr>
          <p:spPr>
            <a:xfrm>
              <a:off x="1159786" y="2978139"/>
              <a:ext cx="1093186" cy="10931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37" name="椭圆 36"/>
            <p:cNvSpPr/>
            <p:nvPr/>
          </p:nvSpPr>
          <p:spPr>
            <a:xfrm>
              <a:off x="3867862" y="4191999"/>
              <a:ext cx="1093186" cy="1093186"/>
            </a:xfrm>
            <a:prstGeom prst="ellipse">
              <a:avLst/>
            </a:prstGeom>
            <a:gradFill>
              <a:gsLst>
                <a:gs pos="0">
                  <a:schemeClr val="bg1">
                    <a:alpha val="57000"/>
                  </a:schemeClr>
                </a:gs>
                <a:gs pos="100000">
                  <a:schemeClr val="bg1">
                    <a:alpha val="0"/>
                  </a:schemeClr>
                </a:gs>
              </a:gsLst>
              <a:lin ang="9600000" scaled="0"/>
            </a:gra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38" name="椭圆 37"/>
            <p:cNvSpPr/>
            <p:nvPr/>
          </p:nvSpPr>
          <p:spPr>
            <a:xfrm>
              <a:off x="3451373" y="4895599"/>
              <a:ext cx="416489" cy="416489"/>
            </a:xfrm>
            <a:prstGeom prst="ellipse">
              <a:avLst/>
            </a:prstGeom>
            <a:noFill/>
            <a:ln w="127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sp>
          <p:nvSpPr>
            <p:cNvPr id="39" name="椭圆 38"/>
            <p:cNvSpPr/>
            <p:nvPr/>
          </p:nvSpPr>
          <p:spPr>
            <a:xfrm>
              <a:off x="4722176" y="2442897"/>
              <a:ext cx="416489" cy="416489"/>
            </a:xfrm>
            <a:prstGeom prst="ellipse">
              <a:avLst/>
            </a:prstGeom>
            <a:solidFill>
              <a:schemeClr val="bg1"/>
            </a:solidFill>
            <a:ln w="127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charset="-122"/>
                <a:ea typeface="等线" panose="02010600030101010101" charset="-122"/>
              </a:endParaRPr>
            </a:p>
          </p:txBody>
        </p:sp>
        <p:grpSp>
          <p:nvGrpSpPr>
            <p:cNvPr id="40" name="Group 4"/>
            <p:cNvGrpSpPr>
              <a:grpSpLocks noChangeAspect="1"/>
            </p:cNvGrpSpPr>
            <p:nvPr/>
          </p:nvGrpSpPr>
          <p:grpSpPr bwMode="auto">
            <a:xfrm>
              <a:off x="2706688" y="2614613"/>
              <a:ext cx="1482725" cy="1343025"/>
              <a:chOff x="1753" y="2115"/>
              <a:chExt cx="934" cy="846"/>
            </a:xfrm>
          </p:grpSpPr>
          <p:sp>
            <p:nvSpPr>
              <p:cNvPr id="41" name="AutoShape 3"/>
              <p:cNvSpPr>
                <a:spLocks noChangeAspect="1" noChangeArrowheads="1" noTextEdit="1"/>
              </p:cNvSpPr>
              <p:nvPr/>
            </p:nvSpPr>
            <p:spPr bwMode="auto">
              <a:xfrm>
                <a:off x="1753" y="2115"/>
                <a:ext cx="9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charset="-122"/>
                  <a:ea typeface="等线" panose="02010600030101010101" charset="-122"/>
                </a:endParaRPr>
              </a:p>
            </p:txBody>
          </p:sp>
          <p:sp>
            <p:nvSpPr>
              <p:cNvPr id="42" name="Freeform 5"/>
              <p:cNvSpPr>
                <a:spLocks noEditPoints="1"/>
              </p:cNvSpPr>
              <p:nvPr/>
            </p:nvSpPr>
            <p:spPr bwMode="auto">
              <a:xfrm>
                <a:off x="1745" y="2122"/>
                <a:ext cx="949" cy="839"/>
              </a:xfrm>
              <a:custGeom>
                <a:avLst/>
                <a:gdLst>
                  <a:gd name="T0" fmla="*/ 101 w 128"/>
                  <a:gd name="T1" fmla="*/ 35 h 113"/>
                  <a:gd name="T2" fmla="*/ 104 w 128"/>
                  <a:gd name="T3" fmla="*/ 14 h 113"/>
                  <a:gd name="T4" fmla="*/ 97 w 128"/>
                  <a:gd name="T5" fmla="*/ 2 h 113"/>
                  <a:gd name="T6" fmla="*/ 63 w 128"/>
                  <a:gd name="T7" fmla="*/ 15 h 113"/>
                  <a:gd name="T8" fmla="*/ 36 w 128"/>
                  <a:gd name="T9" fmla="*/ 1 h 113"/>
                  <a:gd name="T10" fmla="*/ 23 w 128"/>
                  <a:gd name="T11" fmla="*/ 30 h 113"/>
                  <a:gd name="T12" fmla="*/ 19 w 128"/>
                  <a:gd name="T13" fmla="*/ 37 h 113"/>
                  <a:gd name="T14" fmla="*/ 19 w 128"/>
                  <a:gd name="T15" fmla="*/ 76 h 113"/>
                  <a:gd name="T16" fmla="*/ 24 w 128"/>
                  <a:gd name="T17" fmla="*/ 84 h 113"/>
                  <a:gd name="T18" fmla="*/ 37 w 128"/>
                  <a:gd name="T19" fmla="*/ 113 h 113"/>
                  <a:gd name="T20" fmla="*/ 67 w 128"/>
                  <a:gd name="T21" fmla="*/ 100 h 113"/>
                  <a:gd name="T22" fmla="*/ 99 w 128"/>
                  <a:gd name="T23" fmla="*/ 110 h 113"/>
                  <a:gd name="T24" fmla="*/ 102 w 128"/>
                  <a:gd name="T25" fmla="*/ 77 h 113"/>
                  <a:gd name="T26" fmla="*/ 128 w 128"/>
                  <a:gd name="T27" fmla="*/ 56 h 113"/>
                  <a:gd name="T28" fmla="*/ 90 w 128"/>
                  <a:gd name="T29" fmla="*/ 5 h 113"/>
                  <a:gd name="T30" fmla="*/ 89 w 128"/>
                  <a:gd name="T31" fmla="*/ 10 h 113"/>
                  <a:gd name="T32" fmla="*/ 99 w 128"/>
                  <a:gd name="T33" fmla="*/ 17 h 113"/>
                  <a:gd name="T34" fmla="*/ 97 w 128"/>
                  <a:gd name="T35" fmla="*/ 34 h 113"/>
                  <a:gd name="T36" fmla="*/ 66 w 128"/>
                  <a:gd name="T37" fmla="*/ 18 h 113"/>
                  <a:gd name="T38" fmla="*/ 36 w 128"/>
                  <a:gd name="T39" fmla="*/ 62 h 113"/>
                  <a:gd name="T40" fmla="*/ 46 w 128"/>
                  <a:gd name="T41" fmla="*/ 77 h 113"/>
                  <a:gd name="T42" fmla="*/ 36 w 128"/>
                  <a:gd name="T43" fmla="*/ 62 h 113"/>
                  <a:gd name="T44" fmla="*/ 31 w 128"/>
                  <a:gd name="T45" fmla="*/ 39 h 113"/>
                  <a:gd name="T46" fmla="*/ 41 w 128"/>
                  <a:gd name="T47" fmla="*/ 43 h 113"/>
                  <a:gd name="T48" fmla="*/ 46 w 128"/>
                  <a:gd name="T49" fmla="*/ 68 h 113"/>
                  <a:gd name="T50" fmla="*/ 45 w 128"/>
                  <a:gd name="T51" fmla="*/ 45 h 113"/>
                  <a:gd name="T52" fmla="*/ 64 w 128"/>
                  <a:gd name="T53" fmla="*/ 35 h 113"/>
                  <a:gd name="T54" fmla="*/ 75 w 128"/>
                  <a:gd name="T55" fmla="*/ 35 h 113"/>
                  <a:gd name="T56" fmla="*/ 88 w 128"/>
                  <a:gd name="T57" fmla="*/ 56 h 113"/>
                  <a:gd name="T58" fmla="*/ 75 w 128"/>
                  <a:gd name="T59" fmla="*/ 77 h 113"/>
                  <a:gd name="T60" fmla="*/ 63 w 128"/>
                  <a:gd name="T61" fmla="*/ 78 h 113"/>
                  <a:gd name="T62" fmla="*/ 46 w 128"/>
                  <a:gd name="T63" fmla="*/ 68 h 113"/>
                  <a:gd name="T64" fmla="*/ 91 w 128"/>
                  <a:gd name="T65" fmla="*/ 61 h 113"/>
                  <a:gd name="T66" fmla="*/ 82 w 128"/>
                  <a:gd name="T67" fmla="*/ 77 h 113"/>
                  <a:gd name="T68" fmla="*/ 91 w 128"/>
                  <a:gd name="T69" fmla="*/ 51 h 113"/>
                  <a:gd name="T70" fmla="*/ 81 w 128"/>
                  <a:gd name="T71" fmla="*/ 36 h 113"/>
                  <a:gd name="T72" fmla="*/ 91 w 128"/>
                  <a:gd name="T73" fmla="*/ 51 h 113"/>
                  <a:gd name="T74" fmla="*/ 71 w 128"/>
                  <a:gd name="T75" fmla="*/ 30 h 113"/>
                  <a:gd name="T76" fmla="*/ 64 w 128"/>
                  <a:gd name="T77" fmla="*/ 30 h 113"/>
                  <a:gd name="T78" fmla="*/ 63 w 128"/>
                  <a:gd name="T79" fmla="*/ 22 h 113"/>
                  <a:gd name="T80" fmla="*/ 36 w 128"/>
                  <a:gd name="T81" fmla="*/ 5 h 113"/>
                  <a:gd name="T82" fmla="*/ 49 w 128"/>
                  <a:gd name="T83" fmla="*/ 31 h 113"/>
                  <a:gd name="T84" fmla="*/ 28 w 128"/>
                  <a:gd name="T85" fmla="*/ 29 h 113"/>
                  <a:gd name="T86" fmla="*/ 4 w 128"/>
                  <a:gd name="T87" fmla="*/ 57 h 113"/>
                  <a:gd name="T88" fmla="*/ 26 w 128"/>
                  <a:gd name="T89" fmla="*/ 40 h 113"/>
                  <a:gd name="T90" fmla="*/ 27 w 128"/>
                  <a:gd name="T91" fmla="*/ 73 h 113"/>
                  <a:gd name="T92" fmla="*/ 37 w 128"/>
                  <a:gd name="T93" fmla="*/ 108 h 113"/>
                  <a:gd name="T94" fmla="*/ 29 w 128"/>
                  <a:gd name="T95" fmla="*/ 85 h 113"/>
                  <a:gd name="T96" fmla="*/ 50 w 128"/>
                  <a:gd name="T97" fmla="*/ 82 h 113"/>
                  <a:gd name="T98" fmla="*/ 37 w 128"/>
                  <a:gd name="T99" fmla="*/ 108 h 113"/>
                  <a:gd name="T100" fmla="*/ 56 w 128"/>
                  <a:gd name="T101" fmla="*/ 82 h 113"/>
                  <a:gd name="T102" fmla="*/ 64 w 128"/>
                  <a:gd name="T103" fmla="*/ 83 h 113"/>
                  <a:gd name="T104" fmla="*/ 64 w 128"/>
                  <a:gd name="T105" fmla="*/ 91 h 113"/>
                  <a:gd name="T106" fmla="*/ 91 w 128"/>
                  <a:gd name="T107" fmla="*/ 107 h 113"/>
                  <a:gd name="T108" fmla="*/ 78 w 128"/>
                  <a:gd name="T109" fmla="*/ 82 h 113"/>
                  <a:gd name="T110" fmla="*/ 99 w 128"/>
                  <a:gd name="T111" fmla="*/ 84 h 113"/>
                  <a:gd name="T112" fmla="*/ 106 w 128"/>
                  <a:gd name="T113" fmla="*/ 71 h 113"/>
                  <a:gd name="T114" fmla="*/ 94 w 128"/>
                  <a:gd name="T115" fmla="*/ 56 h 113"/>
                  <a:gd name="T116" fmla="*/ 123 w 128"/>
                  <a:gd name="T117"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13">
                    <a:moveTo>
                      <a:pt x="108" y="37"/>
                    </a:moveTo>
                    <a:cubicBezTo>
                      <a:pt x="106" y="36"/>
                      <a:pt x="104" y="36"/>
                      <a:pt x="101" y="35"/>
                    </a:cubicBezTo>
                    <a:cubicBezTo>
                      <a:pt x="102" y="33"/>
                      <a:pt x="103" y="30"/>
                      <a:pt x="103" y="28"/>
                    </a:cubicBezTo>
                    <a:cubicBezTo>
                      <a:pt x="104" y="23"/>
                      <a:pt x="104" y="18"/>
                      <a:pt x="104" y="14"/>
                    </a:cubicBezTo>
                    <a:cubicBezTo>
                      <a:pt x="104" y="12"/>
                      <a:pt x="105" y="11"/>
                      <a:pt x="105" y="10"/>
                    </a:cubicBezTo>
                    <a:cubicBezTo>
                      <a:pt x="105" y="5"/>
                      <a:pt x="101" y="2"/>
                      <a:pt x="97" y="2"/>
                    </a:cubicBezTo>
                    <a:cubicBezTo>
                      <a:pt x="95" y="0"/>
                      <a:pt x="93" y="0"/>
                      <a:pt x="90" y="0"/>
                    </a:cubicBezTo>
                    <a:cubicBezTo>
                      <a:pt x="82" y="0"/>
                      <a:pt x="73" y="5"/>
                      <a:pt x="63" y="15"/>
                    </a:cubicBezTo>
                    <a:cubicBezTo>
                      <a:pt x="62" y="14"/>
                      <a:pt x="61" y="13"/>
                      <a:pt x="60" y="12"/>
                    </a:cubicBezTo>
                    <a:cubicBezTo>
                      <a:pt x="51" y="5"/>
                      <a:pt x="43" y="1"/>
                      <a:pt x="36" y="1"/>
                    </a:cubicBezTo>
                    <a:cubicBezTo>
                      <a:pt x="33" y="1"/>
                      <a:pt x="31" y="1"/>
                      <a:pt x="29" y="3"/>
                    </a:cubicBezTo>
                    <a:cubicBezTo>
                      <a:pt x="22" y="7"/>
                      <a:pt x="21" y="16"/>
                      <a:pt x="23" y="30"/>
                    </a:cubicBezTo>
                    <a:cubicBezTo>
                      <a:pt x="24" y="31"/>
                      <a:pt x="24" y="33"/>
                      <a:pt x="25" y="35"/>
                    </a:cubicBezTo>
                    <a:cubicBezTo>
                      <a:pt x="23" y="36"/>
                      <a:pt x="21" y="37"/>
                      <a:pt x="19" y="37"/>
                    </a:cubicBezTo>
                    <a:cubicBezTo>
                      <a:pt x="6" y="42"/>
                      <a:pt x="0" y="49"/>
                      <a:pt x="0" y="57"/>
                    </a:cubicBezTo>
                    <a:cubicBezTo>
                      <a:pt x="0" y="64"/>
                      <a:pt x="7" y="71"/>
                      <a:pt x="19" y="76"/>
                    </a:cubicBezTo>
                    <a:cubicBezTo>
                      <a:pt x="21" y="76"/>
                      <a:pt x="23" y="77"/>
                      <a:pt x="26" y="78"/>
                    </a:cubicBezTo>
                    <a:cubicBezTo>
                      <a:pt x="25" y="80"/>
                      <a:pt x="25" y="82"/>
                      <a:pt x="24" y="84"/>
                    </a:cubicBezTo>
                    <a:cubicBezTo>
                      <a:pt x="22" y="98"/>
                      <a:pt x="24" y="107"/>
                      <a:pt x="30" y="111"/>
                    </a:cubicBezTo>
                    <a:cubicBezTo>
                      <a:pt x="32" y="112"/>
                      <a:pt x="35" y="113"/>
                      <a:pt x="37" y="113"/>
                    </a:cubicBezTo>
                    <a:cubicBezTo>
                      <a:pt x="45" y="113"/>
                      <a:pt x="54" y="107"/>
                      <a:pt x="64" y="98"/>
                    </a:cubicBezTo>
                    <a:cubicBezTo>
                      <a:pt x="65" y="99"/>
                      <a:pt x="66" y="100"/>
                      <a:pt x="67" y="100"/>
                    </a:cubicBezTo>
                    <a:cubicBezTo>
                      <a:pt x="76" y="108"/>
                      <a:pt x="85" y="112"/>
                      <a:pt x="91" y="112"/>
                    </a:cubicBezTo>
                    <a:cubicBezTo>
                      <a:pt x="94" y="112"/>
                      <a:pt x="97" y="111"/>
                      <a:pt x="99" y="110"/>
                    </a:cubicBezTo>
                    <a:cubicBezTo>
                      <a:pt x="105" y="106"/>
                      <a:pt x="107" y="96"/>
                      <a:pt x="104" y="83"/>
                    </a:cubicBezTo>
                    <a:cubicBezTo>
                      <a:pt x="103" y="81"/>
                      <a:pt x="103" y="79"/>
                      <a:pt x="102" y="77"/>
                    </a:cubicBezTo>
                    <a:cubicBezTo>
                      <a:pt x="104" y="77"/>
                      <a:pt x="106" y="76"/>
                      <a:pt x="108" y="75"/>
                    </a:cubicBezTo>
                    <a:cubicBezTo>
                      <a:pt x="121" y="70"/>
                      <a:pt x="128" y="64"/>
                      <a:pt x="128" y="56"/>
                    </a:cubicBezTo>
                    <a:cubicBezTo>
                      <a:pt x="128" y="49"/>
                      <a:pt x="121" y="42"/>
                      <a:pt x="108" y="37"/>
                    </a:cubicBezTo>
                    <a:close/>
                    <a:moveTo>
                      <a:pt x="90" y="5"/>
                    </a:moveTo>
                    <a:cubicBezTo>
                      <a:pt x="90" y="5"/>
                      <a:pt x="90" y="5"/>
                      <a:pt x="91" y="5"/>
                    </a:cubicBezTo>
                    <a:cubicBezTo>
                      <a:pt x="89" y="6"/>
                      <a:pt x="89" y="8"/>
                      <a:pt x="89" y="10"/>
                    </a:cubicBezTo>
                    <a:cubicBezTo>
                      <a:pt x="89" y="14"/>
                      <a:pt x="92" y="17"/>
                      <a:pt x="97" y="17"/>
                    </a:cubicBezTo>
                    <a:cubicBezTo>
                      <a:pt x="98" y="17"/>
                      <a:pt x="98" y="17"/>
                      <a:pt x="99" y="17"/>
                    </a:cubicBezTo>
                    <a:cubicBezTo>
                      <a:pt x="99" y="20"/>
                      <a:pt x="99" y="24"/>
                      <a:pt x="98" y="27"/>
                    </a:cubicBezTo>
                    <a:cubicBezTo>
                      <a:pt x="98" y="29"/>
                      <a:pt x="97" y="32"/>
                      <a:pt x="97" y="34"/>
                    </a:cubicBezTo>
                    <a:cubicBezTo>
                      <a:pt x="91" y="32"/>
                      <a:pt x="84" y="31"/>
                      <a:pt x="77" y="31"/>
                    </a:cubicBezTo>
                    <a:cubicBezTo>
                      <a:pt x="74" y="26"/>
                      <a:pt x="70" y="22"/>
                      <a:pt x="66" y="18"/>
                    </a:cubicBezTo>
                    <a:cubicBezTo>
                      <a:pt x="75" y="10"/>
                      <a:pt x="84" y="5"/>
                      <a:pt x="90" y="5"/>
                    </a:cubicBezTo>
                    <a:close/>
                    <a:moveTo>
                      <a:pt x="36" y="62"/>
                    </a:moveTo>
                    <a:cubicBezTo>
                      <a:pt x="38" y="65"/>
                      <a:pt x="40" y="68"/>
                      <a:pt x="42" y="71"/>
                    </a:cubicBezTo>
                    <a:cubicBezTo>
                      <a:pt x="43" y="73"/>
                      <a:pt x="44" y="75"/>
                      <a:pt x="46" y="77"/>
                    </a:cubicBezTo>
                    <a:cubicBezTo>
                      <a:pt x="41" y="76"/>
                      <a:pt x="36" y="75"/>
                      <a:pt x="32" y="74"/>
                    </a:cubicBezTo>
                    <a:cubicBezTo>
                      <a:pt x="33" y="70"/>
                      <a:pt x="35" y="66"/>
                      <a:pt x="36" y="62"/>
                    </a:cubicBezTo>
                    <a:close/>
                    <a:moveTo>
                      <a:pt x="36" y="51"/>
                    </a:moveTo>
                    <a:cubicBezTo>
                      <a:pt x="34" y="47"/>
                      <a:pt x="32" y="43"/>
                      <a:pt x="31" y="39"/>
                    </a:cubicBezTo>
                    <a:cubicBezTo>
                      <a:pt x="36" y="38"/>
                      <a:pt x="40" y="37"/>
                      <a:pt x="45" y="36"/>
                    </a:cubicBezTo>
                    <a:cubicBezTo>
                      <a:pt x="44" y="38"/>
                      <a:pt x="43" y="40"/>
                      <a:pt x="41" y="43"/>
                    </a:cubicBezTo>
                    <a:cubicBezTo>
                      <a:pt x="39" y="46"/>
                      <a:pt x="38" y="49"/>
                      <a:pt x="36" y="51"/>
                    </a:cubicBezTo>
                    <a:close/>
                    <a:moveTo>
                      <a:pt x="46" y="68"/>
                    </a:moveTo>
                    <a:cubicBezTo>
                      <a:pt x="43" y="64"/>
                      <a:pt x="41" y="61"/>
                      <a:pt x="39" y="57"/>
                    </a:cubicBezTo>
                    <a:cubicBezTo>
                      <a:pt x="41" y="53"/>
                      <a:pt x="43" y="49"/>
                      <a:pt x="45" y="45"/>
                    </a:cubicBezTo>
                    <a:cubicBezTo>
                      <a:pt x="47" y="42"/>
                      <a:pt x="50" y="39"/>
                      <a:pt x="52" y="35"/>
                    </a:cubicBezTo>
                    <a:cubicBezTo>
                      <a:pt x="56" y="35"/>
                      <a:pt x="60" y="35"/>
                      <a:pt x="64" y="35"/>
                    </a:cubicBezTo>
                    <a:cubicBezTo>
                      <a:pt x="64" y="35"/>
                      <a:pt x="64" y="35"/>
                      <a:pt x="64" y="35"/>
                    </a:cubicBezTo>
                    <a:cubicBezTo>
                      <a:pt x="68" y="35"/>
                      <a:pt x="72" y="35"/>
                      <a:pt x="75" y="35"/>
                    </a:cubicBezTo>
                    <a:cubicBezTo>
                      <a:pt x="77" y="38"/>
                      <a:pt x="79" y="41"/>
                      <a:pt x="82" y="45"/>
                    </a:cubicBezTo>
                    <a:cubicBezTo>
                      <a:pt x="84" y="48"/>
                      <a:pt x="86" y="52"/>
                      <a:pt x="88" y="56"/>
                    </a:cubicBezTo>
                    <a:cubicBezTo>
                      <a:pt x="86" y="60"/>
                      <a:pt x="84" y="64"/>
                      <a:pt x="82" y="67"/>
                    </a:cubicBezTo>
                    <a:cubicBezTo>
                      <a:pt x="80" y="71"/>
                      <a:pt x="78" y="74"/>
                      <a:pt x="75" y="77"/>
                    </a:cubicBezTo>
                    <a:cubicBezTo>
                      <a:pt x="72" y="78"/>
                      <a:pt x="68" y="78"/>
                      <a:pt x="64" y="78"/>
                    </a:cubicBezTo>
                    <a:cubicBezTo>
                      <a:pt x="63" y="78"/>
                      <a:pt x="63" y="78"/>
                      <a:pt x="63" y="78"/>
                    </a:cubicBezTo>
                    <a:cubicBezTo>
                      <a:pt x="59" y="78"/>
                      <a:pt x="56" y="78"/>
                      <a:pt x="52" y="77"/>
                    </a:cubicBezTo>
                    <a:cubicBezTo>
                      <a:pt x="50" y="74"/>
                      <a:pt x="48" y="71"/>
                      <a:pt x="46" y="68"/>
                    </a:cubicBezTo>
                    <a:close/>
                    <a:moveTo>
                      <a:pt x="86" y="70"/>
                    </a:moveTo>
                    <a:cubicBezTo>
                      <a:pt x="88" y="67"/>
                      <a:pt x="89" y="64"/>
                      <a:pt x="91" y="61"/>
                    </a:cubicBezTo>
                    <a:cubicBezTo>
                      <a:pt x="93" y="66"/>
                      <a:pt x="95" y="70"/>
                      <a:pt x="96" y="74"/>
                    </a:cubicBezTo>
                    <a:cubicBezTo>
                      <a:pt x="92" y="75"/>
                      <a:pt x="87" y="76"/>
                      <a:pt x="82" y="77"/>
                    </a:cubicBezTo>
                    <a:cubicBezTo>
                      <a:pt x="83" y="74"/>
                      <a:pt x="85" y="72"/>
                      <a:pt x="86" y="70"/>
                    </a:cubicBezTo>
                    <a:close/>
                    <a:moveTo>
                      <a:pt x="91" y="51"/>
                    </a:moveTo>
                    <a:cubicBezTo>
                      <a:pt x="89" y="48"/>
                      <a:pt x="87" y="45"/>
                      <a:pt x="86" y="42"/>
                    </a:cubicBezTo>
                    <a:cubicBezTo>
                      <a:pt x="84" y="40"/>
                      <a:pt x="83" y="38"/>
                      <a:pt x="81" y="36"/>
                    </a:cubicBezTo>
                    <a:cubicBezTo>
                      <a:pt x="86" y="36"/>
                      <a:pt x="91" y="37"/>
                      <a:pt x="95" y="38"/>
                    </a:cubicBezTo>
                    <a:cubicBezTo>
                      <a:pt x="94" y="42"/>
                      <a:pt x="93" y="46"/>
                      <a:pt x="91" y="51"/>
                    </a:cubicBezTo>
                    <a:close/>
                    <a:moveTo>
                      <a:pt x="63" y="22"/>
                    </a:moveTo>
                    <a:cubicBezTo>
                      <a:pt x="66" y="24"/>
                      <a:pt x="68" y="27"/>
                      <a:pt x="71" y="30"/>
                    </a:cubicBezTo>
                    <a:cubicBezTo>
                      <a:pt x="69" y="30"/>
                      <a:pt x="66" y="30"/>
                      <a:pt x="64" y="30"/>
                    </a:cubicBezTo>
                    <a:cubicBezTo>
                      <a:pt x="64" y="30"/>
                      <a:pt x="64" y="30"/>
                      <a:pt x="64" y="30"/>
                    </a:cubicBezTo>
                    <a:cubicBezTo>
                      <a:pt x="61" y="30"/>
                      <a:pt x="58" y="30"/>
                      <a:pt x="56" y="30"/>
                    </a:cubicBezTo>
                    <a:cubicBezTo>
                      <a:pt x="58" y="27"/>
                      <a:pt x="61" y="24"/>
                      <a:pt x="63" y="22"/>
                    </a:cubicBezTo>
                    <a:close/>
                    <a:moveTo>
                      <a:pt x="31" y="7"/>
                    </a:moveTo>
                    <a:cubicBezTo>
                      <a:pt x="33" y="6"/>
                      <a:pt x="34" y="5"/>
                      <a:pt x="36" y="5"/>
                    </a:cubicBezTo>
                    <a:cubicBezTo>
                      <a:pt x="42" y="5"/>
                      <a:pt x="51" y="10"/>
                      <a:pt x="60" y="18"/>
                    </a:cubicBezTo>
                    <a:cubicBezTo>
                      <a:pt x="56" y="22"/>
                      <a:pt x="53" y="26"/>
                      <a:pt x="49" y="31"/>
                    </a:cubicBezTo>
                    <a:cubicBezTo>
                      <a:pt x="42" y="32"/>
                      <a:pt x="36" y="33"/>
                      <a:pt x="30" y="34"/>
                    </a:cubicBezTo>
                    <a:cubicBezTo>
                      <a:pt x="29" y="32"/>
                      <a:pt x="28" y="30"/>
                      <a:pt x="28" y="29"/>
                    </a:cubicBezTo>
                    <a:cubicBezTo>
                      <a:pt x="26" y="18"/>
                      <a:pt x="27" y="10"/>
                      <a:pt x="31" y="7"/>
                    </a:cubicBezTo>
                    <a:close/>
                    <a:moveTo>
                      <a:pt x="4" y="57"/>
                    </a:moveTo>
                    <a:cubicBezTo>
                      <a:pt x="4" y="51"/>
                      <a:pt x="10" y="46"/>
                      <a:pt x="21" y="42"/>
                    </a:cubicBezTo>
                    <a:cubicBezTo>
                      <a:pt x="23" y="41"/>
                      <a:pt x="24" y="41"/>
                      <a:pt x="26" y="40"/>
                    </a:cubicBezTo>
                    <a:cubicBezTo>
                      <a:pt x="28" y="45"/>
                      <a:pt x="31" y="51"/>
                      <a:pt x="34" y="57"/>
                    </a:cubicBezTo>
                    <a:cubicBezTo>
                      <a:pt x="31" y="62"/>
                      <a:pt x="29" y="68"/>
                      <a:pt x="27" y="73"/>
                    </a:cubicBezTo>
                    <a:cubicBezTo>
                      <a:pt x="13" y="69"/>
                      <a:pt x="4" y="63"/>
                      <a:pt x="4" y="57"/>
                    </a:cubicBezTo>
                    <a:close/>
                    <a:moveTo>
                      <a:pt x="37" y="108"/>
                    </a:moveTo>
                    <a:cubicBezTo>
                      <a:pt x="36" y="108"/>
                      <a:pt x="34" y="108"/>
                      <a:pt x="33" y="107"/>
                    </a:cubicBezTo>
                    <a:cubicBezTo>
                      <a:pt x="28" y="104"/>
                      <a:pt x="27" y="96"/>
                      <a:pt x="29" y="85"/>
                    </a:cubicBezTo>
                    <a:cubicBezTo>
                      <a:pt x="29" y="83"/>
                      <a:pt x="30" y="81"/>
                      <a:pt x="30" y="79"/>
                    </a:cubicBezTo>
                    <a:cubicBezTo>
                      <a:pt x="36" y="80"/>
                      <a:pt x="43" y="81"/>
                      <a:pt x="50" y="82"/>
                    </a:cubicBezTo>
                    <a:cubicBezTo>
                      <a:pt x="53" y="87"/>
                      <a:pt x="57" y="91"/>
                      <a:pt x="61" y="94"/>
                    </a:cubicBezTo>
                    <a:cubicBezTo>
                      <a:pt x="52" y="103"/>
                      <a:pt x="44" y="108"/>
                      <a:pt x="37" y="108"/>
                    </a:cubicBezTo>
                    <a:close/>
                    <a:moveTo>
                      <a:pt x="64" y="91"/>
                    </a:moveTo>
                    <a:cubicBezTo>
                      <a:pt x="62" y="88"/>
                      <a:pt x="59" y="86"/>
                      <a:pt x="56" y="82"/>
                    </a:cubicBezTo>
                    <a:cubicBezTo>
                      <a:pt x="59" y="83"/>
                      <a:pt x="61" y="83"/>
                      <a:pt x="63" y="83"/>
                    </a:cubicBezTo>
                    <a:cubicBezTo>
                      <a:pt x="64" y="83"/>
                      <a:pt x="64" y="83"/>
                      <a:pt x="64" y="83"/>
                    </a:cubicBezTo>
                    <a:cubicBezTo>
                      <a:pt x="66" y="83"/>
                      <a:pt x="69" y="82"/>
                      <a:pt x="72" y="82"/>
                    </a:cubicBezTo>
                    <a:cubicBezTo>
                      <a:pt x="69" y="85"/>
                      <a:pt x="67" y="88"/>
                      <a:pt x="64" y="91"/>
                    </a:cubicBezTo>
                    <a:close/>
                    <a:moveTo>
                      <a:pt x="96" y="106"/>
                    </a:moveTo>
                    <a:cubicBezTo>
                      <a:pt x="95" y="107"/>
                      <a:pt x="93" y="107"/>
                      <a:pt x="91" y="107"/>
                    </a:cubicBezTo>
                    <a:cubicBezTo>
                      <a:pt x="85" y="107"/>
                      <a:pt x="77" y="102"/>
                      <a:pt x="68" y="94"/>
                    </a:cubicBezTo>
                    <a:cubicBezTo>
                      <a:pt x="71" y="91"/>
                      <a:pt x="75" y="86"/>
                      <a:pt x="78" y="82"/>
                    </a:cubicBezTo>
                    <a:cubicBezTo>
                      <a:pt x="85" y="81"/>
                      <a:pt x="92" y="80"/>
                      <a:pt x="98" y="79"/>
                    </a:cubicBezTo>
                    <a:cubicBezTo>
                      <a:pt x="98" y="80"/>
                      <a:pt x="99" y="82"/>
                      <a:pt x="99" y="84"/>
                    </a:cubicBezTo>
                    <a:cubicBezTo>
                      <a:pt x="101" y="95"/>
                      <a:pt x="100" y="103"/>
                      <a:pt x="96" y="106"/>
                    </a:cubicBezTo>
                    <a:close/>
                    <a:moveTo>
                      <a:pt x="106" y="71"/>
                    </a:moveTo>
                    <a:cubicBezTo>
                      <a:pt x="105" y="71"/>
                      <a:pt x="103" y="72"/>
                      <a:pt x="101" y="73"/>
                    </a:cubicBezTo>
                    <a:cubicBezTo>
                      <a:pt x="99" y="67"/>
                      <a:pt x="97" y="62"/>
                      <a:pt x="94" y="56"/>
                    </a:cubicBezTo>
                    <a:cubicBezTo>
                      <a:pt x="96" y="50"/>
                      <a:pt x="98" y="45"/>
                      <a:pt x="100" y="40"/>
                    </a:cubicBezTo>
                    <a:cubicBezTo>
                      <a:pt x="114" y="44"/>
                      <a:pt x="123" y="50"/>
                      <a:pt x="123" y="56"/>
                    </a:cubicBezTo>
                    <a:cubicBezTo>
                      <a:pt x="123" y="61"/>
                      <a:pt x="117" y="67"/>
                      <a:pt x="106"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charset="-122"/>
                  <a:ea typeface="等线" panose="02010600030101010101" charset="-122"/>
                </a:endParaRPr>
              </a:p>
            </p:txBody>
          </p:sp>
          <p:sp>
            <p:nvSpPr>
              <p:cNvPr id="43" name="Oval 6"/>
              <p:cNvSpPr>
                <a:spLocks noChangeArrowheads="1"/>
              </p:cNvSpPr>
              <p:nvPr/>
            </p:nvSpPr>
            <p:spPr bwMode="auto">
              <a:xfrm>
                <a:off x="2123" y="2449"/>
                <a:ext cx="186" cy="17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charset="-122"/>
                  <a:ea typeface="等线" panose="02010600030101010101" charset="-122"/>
                </a:endParaRPr>
              </a:p>
            </p:txBody>
          </p:sp>
        </p:grpSp>
      </p:grpSp>
      <p:cxnSp>
        <p:nvCxnSpPr>
          <p:cNvPr id="44" name="原创设计师QQ69613753    _4"/>
          <p:cNvCxnSpPr/>
          <p:nvPr/>
        </p:nvCxnSpPr>
        <p:spPr>
          <a:xfrm flipH="1">
            <a:off x="6633497" y="3271340"/>
            <a:ext cx="2921247" cy="0"/>
          </a:xfrm>
          <a:prstGeom prst="line">
            <a:avLst/>
          </a:prstGeom>
          <a:gradFill>
            <a:gsLst>
              <a:gs pos="100000">
                <a:schemeClr val="bg1">
                  <a:alpha val="13000"/>
                </a:schemeClr>
              </a:gs>
              <a:gs pos="0">
                <a:schemeClr val="bg1">
                  <a:alpha val="0"/>
                </a:schemeClr>
              </a:gs>
            </a:gsLst>
            <a:lin ang="16800000" scaled="0"/>
          </a:gradFill>
          <a:ln w="19050">
            <a:gradFill>
              <a:gsLst>
                <a:gs pos="100000">
                  <a:schemeClr val="bg1"/>
                </a:gs>
                <a:gs pos="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45" name="文本框 44"/>
          <p:cNvSpPr txBox="1"/>
          <p:nvPr/>
        </p:nvSpPr>
        <p:spPr>
          <a:xfrm>
            <a:off x="6510580" y="3282518"/>
            <a:ext cx="3262977" cy="1532727"/>
          </a:xfrm>
          <a:prstGeom prst="rect">
            <a:avLst/>
          </a:prstGeom>
          <a:noFill/>
        </p:spPr>
        <p:txBody>
          <a:bodyPr wrap="square" rtlCol="0">
            <a:spAutoFit/>
          </a:bodyPr>
          <a:lstStyle/>
          <a:p>
            <a:pPr defTabSz="685800">
              <a:lnSpc>
                <a:spcPct val="130000"/>
              </a:lnSpc>
            </a:pPr>
            <a:r>
              <a:rPr lang="en-US" altLang="zh-CN" sz="900" dirty="0">
                <a:solidFill>
                  <a:srgbClr val="6AE7FF"/>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 This template is the spring and autumn advertising original, here you can directly modify the content. This template is the spring and autumn advertising original, here you can directly modify the content.</a:t>
            </a:r>
            <a:endParaRPr lang="en-US" altLang="zh-CN" sz="900" dirty="0">
              <a:solidFill>
                <a:srgbClr val="6AE7FF"/>
              </a:solidFill>
              <a:latin typeface="微软雅黑" panose="020B0503020204020204" charset="-122"/>
              <a:ea typeface="微软雅黑" panose="020B0503020204020204" charset="-122"/>
            </a:endParaRPr>
          </a:p>
        </p:txBody>
      </p:sp>
      <p:sp>
        <p:nvSpPr>
          <p:cNvPr id="46" name="TextBox 76"/>
          <p:cNvSpPr txBox="1"/>
          <p:nvPr/>
        </p:nvSpPr>
        <p:spPr>
          <a:xfrm>
            <a:off x="6510580" y="2858458"/>
            <a:ext cx="2501609" cy="438582"/>
          </a:xfrm>
          <a:prstGeom prst="rect">
            <a:avLst/>
          </a:prstGeom>
          <a:noFill/>
        </p:spPr>
        <p:txBody>
          <a:bodyPr wrap="square" rtlCol="0">
            <a:spAutoFit/>
          </a:bodyPr>
          <a:lstStyle/>
          <a:p>
            <a:pPr defTabSz="685800"/>
            <a:r>
              <a:rPr lang="en-US" altLang="zh-CN" sz="2250" dirty="0">
                <a:solidFill>
                  <a:srgbClr val="6AE7FF"/>
                </a:solidFill>
                <a:latin typeface="微软雅黑" panose="020B0503020204020204" charset="-122"/>
                <a:ea typeface="微软雅黑" panose="020B0503020204020204" charset="-122"/>
              </a:rPr>
              <a:t>Add title here</a:t>
            </a:r>
            <a:endParaRPr lang="en-US" altLang="zh-CN" sz="2250" dirty="0">
              <a:solidFill>
                <a:srgbClr val="6AE7FF"/>
              </a:solidFill>
              <a:latin typeface="微软雅黑" panose="020B0503020204020204" charset="-122"/>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56405" y="929005"/>
            <a:ext cx="3679190" cy="706755"/>
          </a:xfrm>
          <a:prstGeom prst="rect">
            <a:avLst/>
          </a:prstGeom>
          <a:noFill/>
        </p:spPr>
        <p:txBody>
          <a:bodyPr wrap="square" rtlCol="0">
            <a:spAutoFit/>
          </a:bodyPr>
          <a:lstStyle/>
          <a:p>
            <a:pPr algn="ctr"/>
            <a:r>
              <a:rPr lang="zh-CN" altLang="en-US" sz="4000" b="1">
                <a:solidFill>
                  <a:srgbClr val="6AE7FF"/>
                </a:solidFill>
                <a:latin typeface="微软雅黑" panose="020B0503020204020204" charset="-122"/>
                <a:ea typeface="微软雅黑" panose="020B0503020204020204" charset="-122"/>
              </a:rPr>
              <a:t>目录 </a:t>
            </a:r>
            <a:r>
              <a:rPr lang="en-US" altLang="zh-CN" sz="4000" b="1">
                <a:solidFill>
                  <a:srgbClr val="6AE7FF"/>
                </a:solidFill>
                <a:latin typeface="微软雅黑" panose="020B0503020204020204" charset="-122"/>
                <a:ea typeface="微软雅黑" panose="020B0503020204020204" charset="-122"/>
              </a:rPr>
              <a:t>/ </a:t>
            </a:r>
            <a:r>
              <a:rPr lang="en-US" altLang="zh-CN" sz="2000">
                <a:solidFill>
                  <a:srgbClr val="6AE7FF"/>
                </a:solidFill>
                <a:latin typeface="微软雅黑" panose="020B0503020204020204" charset="-122"/>
                <a:ea typeface="微软雅黑" panose="020B0503020204020204" charset="-122"/>
              </a:rPr>
              <a:t>Contents</a:t>
            </a:r>
            <a:endParaRPr lang="en-US" altLang="zh-CN" sz="2000">
              <a:solidFill>
                <a:srgbClr val="6AE7FF"/>
              </a:solidFill>
              <a:latin typeface="微软雅黑" panose="020B0503020204020204" charset="-122"/>
              <a:ea typeface="微软雅黑" panose="020B0503020204020204" charset="-122"/>
            </a:endParaRPr>
          </a:p>
        </p:txBody>
      </p:sp>
      <p:sp>
        <p:nvSpPr>
          <p:cNvPr id="8"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endParaRPr lang="en-US" altLang="zh-CN" sz="4000" b="1">
              <a:solidFill>
                <a:srgbClr val="6AE7FF"/>
              </a:solidFill>
              <a:latin typeface="微软雅黑" panose="020B0503020204020204" charset="-122"/>
              <a:ea typeface="微软雅黑" panose="020B0503020204020204" charset="-122"/>
            </a:endParaRP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
        <p:nvSpPr>
          <p:cNvPr id="10"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endParaRPr lang="en-US" altLang="zh-CN" sz="4000" b="1">
              <a:solidFill>
                <a:srgbClr val="6AE7FF"/>
              </a:solidFill>
              <a:latin typeface="微软雅黑" panose="020B0503020204020204" charset="-122"/>
              <a:ea typeface="微软雅黑" panose="020B0503020204020204" charset="-122"/>
            </a:endParaRPr>
          </a:p>
        </p:txBody>
      </p:sp>
      <p:sp>
        <p:nvSpPr>
          <p:cNvPr id="11"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
        <p:nvSpPr>
          <p:cNvPr id="12"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endParaRPr lang="en-US" altLang="zh-CN" sz="4000" b="1">
              <a:solidFill>
                <a:srgbClr val="6AE7FF"/>
              </a:solidFill>
              <a:latin typeface="微软雅黑" panose="020B0503020204020204" charset="-122"/>
              <a:ea typeface="微软雅黑" panose="020B0503020204020204" charset="-122"/>
            </a:endParaRPr>
          </a:p>
        </p:txBody>
      </p:sp>
      <p:sp>
        <p:nvSpPr>
          <p:cNvPr id="13"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
        <p:nvSpPr>
          <p:cNvPr id="32" name="文本框 31"/>
          <p:cNvSpPr txBox="1"/>
          <p:nvPr/>
        </p:nvSpPr>
        <p:spPr>
          <a:xfrm>
            <a:off x="6513830"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04</a:t>
            </a:r>
            <a:endParaRPr lang="en-US" altLang="zh-CN" sz="4000" b="1">
              <a:solidFill>
                <a:srgbClr val="6AE7FF"/>
              </a:solidFill>
              <a:latin typeface="微软雅黑" panose="020B0503020204020204" charset="-122"/>
              <a:ea typeface="微软雅黑" panose="020B0503020204020204" charset="-122"/>
            </a:endParaRP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6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algn="r"/>
            <a:r>
              <a:rPr lang="en-US" sz="6600" b="1">
                <a:solidFill>
                  <a:srgbClr val="6AE7FF"/>
                </a:solidFill>
                <a:effectLst/>
                <a:latin typeface="微软雅黑" panose="020B0503020204020204" charset="-122"/>
                <a:ea typeface="微软雅黑" panose="020B0503020204020204" charset="-122"/>
              </a:rPr>
              <a:t>THANK YOU</a:t>
            </a:r>
            <a:endParaRPr lang="en-US" sz="6600" b="1">
              <a:solidFill>
                <a:srgbClr val="6AE7FF"/>
              </a:solidFill>
              <a:effectLst/>
              <a:latin typeface="微软雅黑" panose="020B0503020204020204" charset="-122"/>
              <a:ea typeface="微软雅黑" panose="020B0503020204020204" charset="-122"/>
            </a:endParaRPr>
          </a:p>
        </p:txBody>
      </p:sp>
      <p:sp>
        <p:nvSpPr>
          <p:cNvPr id="19" name="矩形 18"/>
          <p:cNvSpPr/>
          <p:nvPr/>
        </p:nvSpPr>
        <p:spPr>
          <a:xfrm>
            <a:off x="6809105" y="3572510"/>
            <a:ext cx="4447540" cy="922020"/>
          </a:xfrm>
          <a:prstGeom prst="rect">
            <a:avLst/>
          </a:prstGeom>
        </p:spPr>
        <p:txBody>
          <a:bodyPr wrap="square">
            <a:spAutoFit/>
          </a:bodyPr>
          <a:lstStyle/>
          <a:p>
            <a:pPr algn="r">
              <a:lnSpc>
                <a:spcPct val="150000"/>
              </a:lnSpc>
            </a:pPr>
            <a:r>
              <a:rPr sz="1200" dirty="0">
                <a:solidFill>
                  <a:srgbClr val="6AE7FF"/>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zh-CN" sz="1200" dirty="0">
              <a:solidFill>
                <a:srgbClr val="6AE7FF"/>
              </a:solidFill>
              <a:latin typeface="微软雅黑" panose="020B0503020204020204" charset="-122"/>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899"/>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3206666" y="3067089"/>
            <a:ext cx="447626" cy="492866"/>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2" rIns="91427" bIns="45712" anchor="ctr"/>
          <a:lstStyle/>
          <a:p>
            <a:pPr algn="ctr" fontAlgn="base">
              <a:defRPr/>
            </a:pPr>
            <a:endParaRPr lang="zh-CN" altLang="en-US" sz="100" strike="noStrike" noProof="1">
              <a:solidFill>
                <a:prstClr val="white"/>
              </a:solidFill>
            </a:endParaRPr>
          </a:p>
        </p:txBody>
      </p:sp>
      <p:sp>
        <p:nvSpPr>
          <p:cNvPr id="4" name="矩形 3"/>
          <p:cNvSpPr/>
          <p:nvPr/>
        </p:nvSpPr>
        <p:spPr>
          <a:xfrm>
            <a:off x="3648339" y="3069470"/>
            <a:ext cx="7019167" cy="4928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81" tIns="0" rIns="134981"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PPT</a:t>
            </a:r>
            <a:r>
              <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汇    </a:t>
            </a: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www.ppthui.com</a:t>
            </a:r>
            <a:endPar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endParaRPr>
          </a:p>
        </p:txBody>
      </p:sp>
      <p:sp>
        <p:nvSpPr>
          <p:cNvPr id="7" name="矩形 6"/>
          <p:cNvSpPr/>
          <p:nvPr/>
        </p:nvSpPr>
        <p:spPr>
          <a:xfrm>
            <a:off x="1524494" y="2494461"/>
            <a:ext cx="6983452" cy="5809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上万精品</a:t>
            </a:r>
            <a:r>
              <a:rPr kumimoji="0" lang="en-US" altLang="zh-CN"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PPT</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模板</a:t>
            </a:r>
            <a:r>
              <a:rPr kumimoji="0" lang="zh-CN" altLang="en-US" sz="3225" b="1" i="0" u="none" strike="noStrike" kern="1200" cap="none" spc="200" normalizeH="0" baseline="0" noProof="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全部免费</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下载</a:t>
            </a:r>
            <a:endPar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p:txBody>
      </p:sp>
      <p:sp>
        <p:nvSpPr>
          <p:cNvPr id="6" name="直角三角形 5"/>
          <p:cNvSpPr/>
          <p:nvPr/>
        </p:nvSpPr>
        <p:spPr>
          <a:xfrm>
            <a:off x="8507945" y="2490889"/>
            <a:ext cx="640487" cy="58453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2" rIns="91427" bIns="45712" anchor="ctr"/>
          <a:lstStyle/>
          <a:p>
            <a:pPr algn="ctr" fontAlgn="base">
              <a:defRPr/>
            </a:pPr>
            <a:endParaRPr lang="zh-CN" altLang="en-US" sz="100" strike="noStrike" noProof="1">
              <a:solidFill>
                <a:prstClr val="white"/>
              </a:solidFill>
            </a:endParaRPr>
          </a:p>
        </p:txBody>
      </p:sp>
      <p:sp>
        <p:nvSpPr>
          <p:cNvPr id="38917" name="矩形 11"/>
          <p:cNvSpPr/>
          <p:nvPr/>
        </p:nvSpPr>
        <p:spPr>
          <a:xfrm>
            <a:off x="2914994" y="3798054"/>
            <a:ext cx="6270345" cy="1269070"/>
          </a:xfrm>
          <a:prstGeom prst="rect">
            <a:avLst/>
          </a:prstGeom>
          <a:noFill/>
          <a:ln w="25400">
            <a:noFill/>
          </a:ln>
        </p:spPr>
        <p:txBody>
          <a:bodyPr lIns="91427" tIns="45712" rIns="91427" bIns="45712" anchor="ctr"/>
          <a:p>
            <a:pPr eaLnBrk="0" hangingPunct="0">
              <a:lnSpc>
                <a:spcPts val="2400"/>
              </a:lnSpc>
            </a:pPr>
            <a:r>
              <a:rPr lang="en-US" altLang="zh-CN" sz="1050" b="1" dirty="0">
                <a:solidFill>
                  <a:srgbClr val="4A452A"/>
                </a:solidFill>
                <a:latin typeface="微软雅黑" panose="020B0503020204020204" charset="-122"/>
                <a:ea typeface="微软雅黑" panose="020B0503020204020204" charset="-122"/>
              </a:rPr>
              <a:t>PPT</a:t>
            </a:r>
            <a:r>
              <a:rPr lang="zh-CN" altLang="en-US" sz="1050" b="1" dirty="0">
                <a:solidFill>
                  <a:srgbClr val="4A452A"/>
                </a:solidFill>
                <a:latin typeface="微软雅黑" panose="020B0503020204020204" charset="-122"/>
                <a:ea typeface="微软雅黑" panose="020B0503020204020204" charset="-122"/>
              </a:rPr>
              <a:t>模板下载：</a:t>
            </a:r>
            <a:r>
              <a:rPr lang="en-US" altLang="zh-CN" sz="1050" b="1" dirty="0">
                <a:solidFill>
                  <a:srgbClr val="FFC000"/>
                </a:solidFill>
                <a:latin typeface="微软雅黑" panose="020B0503020204020204" charset="-122"/>
                <a:ea typeface="微软雅黑" panose="020B0503020204020204" charset="-122"/>
                <a:hlinkClick r:id="rId1"/>
              </a:rPr>
              <a:t>www.ppthui.com/muban/</a:t>
            </a:r>
            <a:r>
              <a:rPr lang="en-US" altLang="zh-CN" sz="1050" b="1" dirty="0">
                <a:solidFill>
                  <a:srgbClr val="FFC000"/>
                </a:solidFill>
                <a:latin typeface="微软雅黑" panose="020B0503020204020204" charset="-122"/>
                <a:ea typeface="微软雅黑" panose="020B0503020204020204" charset="-122"/>
              </a:rPr>
              <a:t>            </a:t>
            </a:r>
            <a:r>
              <a:rPr lang="zh-CN" altLang="en-US" sz="1050" b="1" dirty="0">
                <a:solidFill>
                  <a:srgbClr val="4A452A"/>
                </a:solidFill>
                <a:latin typeface="微软雅黑" panose="020B0503020204020204" charset="-122"/>
                <a:ea typeface="微软雅黑" panose="020B0503020204020204" charset="-122"/>
              </a:rPr>
              <a:t>行业</a:t>
            </a:r>
            <a:r>
              <a:rPr lang="en-US" altLang="zh-CN" sz="1050" b="1" dirty="0">
                <a:solidFill>
                  <a:srgbClr val="4A452A"/>
                </a:solidFill>
                <a:latin typeface="微软雅黑" panose="020B0503020204020204" charset="-122"/>
                <a:ea typeface="微软雅黑" panose="020B0503020204020204" charset="-122"/>
              </a:rPr>
              <a:t>PPT</a:t>
            </a:r>
            <a:r>
              <a:rPr lang="zh-CN" altLang="en-US" sz="1050" b="1" dirty="0">
                <a:solidFill>
                  <a:srgbClr val="4A452A"/>
                </a:solidFill>
                <a:latin typeface="微软雅黑" panose="020B0503020204020204" charset="-122"/>
                <a:ea typeface="微软雅黑" panose="020B0503020204020204" charset="-122"/>
              </a:rPr>
              <a:t>模板：</a:t>
            </a:r>
            <a:r>
              <a:rPr lang="en-US" altLang="zh-CN" sz="1050" b="1" dirty="0">
                <a:solidFill>
                  <a:srgbClr val="4A452A"/>
                </a:solidFill>
                <a:latin typeface="微软雅黑" panose="020B0503020204020204" charset="-122"/>
                <a:ea typeface="微软雅黑" panose="020B0503020204020204" charset="-122"/>
                <a:hlinkClick r:id="rId2"/>
              </a:rPr>
              <a:t>www.ppthui.com/hangye/</a:t>
            </a:r>
            <a:endParaRPr lang="en-US" altLang="zh-CN" sz="1050" b="1" dirty="0">
              <a:solidFill>
                <a:srgbClr val="4A452A"/>
              </a:solidFill>
              <a:latin typeface="微软雅黑" panose="020B0503020204020204" charset="-122"/>
              <a:ea typeface="微软雅黑" panose="020B0503020204020204" charset="-122"/>
            </a:endParaRPr>
          </a:p>
          <a:p>
            <a:pPr eaLnBrk="0" hangingPunct="0">
              <a:lnSpc>
                <a:spcPts val="2400"/>
              </a:lnSpc>
            </a:pPr>
            <a:r>
              <a:rPr lang="zh-CN" altLang="en-US" sz="1050" b="1" dirty="0">
                <a:solidFill>
                  <a:srgbClr val="4A452A"/>
                </a:solidFill>
                <a:latin typeface="微软雅黑" panose="020B0503020204020204" charset="-122"/>
                <a:ea typeface="微软雅黑" panose="020B0503020204020204" charset="-122"/>
              </a:rPr>
              <a:t>工作</a:t>
            </a:r>
            <a:r>
              <a:rPr lang="en-US" altLang="zh-CN" sz="1050" b="1" dirty="0">
                <a:solidFill>
                  <a:srgbClr val="4A452A"/>
                </a:solidFill>
                <a:latin typeface="微软雅黑" panose="020B0503020204020204" charset="-122"/>
                <a:ea typeface="微软雅黑" panose="020B0503020204020204" charset="-122"/>
              </a:rPr>
              <a:t>PPT</a:t>
            </a:r>
            <a:r>
              <a:rPr lang="zh-CN" altLang="en-US" sz="1050" b="1" dirty="0">
                <a:solidFill>
                  <a:srgbClr val="4A452A"/>
                </a:solidFill>
                <a:latin typeface="微软雅黑" panose="020B0503020204020204" charset="-122"/>
                <a:ea typeface="微软雅黑" panose="020B0503020204020204" charset="-122"/>
              </a:rPr>
              <a:t>模板：</a:t>
            </a:r>
            <a:r>
              <a:rPr lang="en-US" altLang="zh-CN" sz="1050" b="1" dirty="0">
                <a:solidFill>
                  <a:srgbClr val="4A452A"/>
                </a:solidFill>
                <a:latin typeface="微软雅黑" panose="020B0503020204020204" charset="-122"/>
                <a:ea typeface="微软雅黑" panose="020B0503020204020204" charset="-122"/>
                <a:hlinkClick r:id="rId3"/>
              </a:rPr>
              <a:t>www.ppthui.com/gongzuo/</a:t>
            </a:r>
            <a:r>
              <a:rPr lang="en-US" altLang="zh-CN" sz="1050" b="1" dirty="0">
                <a:solidFill>
                  <a:srgbClr val="4A452A"/>
                </a:solidFill>
                <a:latin typeface="微软雅黑" panose="020B0503020204020204" charset="-122"/>
                <a:ea typeface="微软雅黑" panose="020B0503020204020204" charset="-122"/>
              </a:rPr>
              <a:t>         </a:t>
            </a:r>
            <a:r>
              <a:rPr lang="zh-CN" altLang="en-US" sz="1050" b="1" dirty="0">
                <a:solidFill>
                  <a:srgbClr val="4A452A"/>
                </a:solidFill>
                <a:latin typeface="微软雅黑" panose="020B0503020204020204" charset="-122"/>
                <a:ea typeface="微软雅黑" panose="020B0503020204020204" charset="-122"/>
              </a:rPr>
              <a:t>节日</a:t>
            </a:r>
            <a:r>
              <a:rPr lang="en-US" altLang="zh-CN" sz="1050" b="1" dirty="0">
                <a:solidFill>
                  <a:srgbClr val="4A452A"/>
                </a:solidFill>
                <a:latin typeface="微软雅黑" panose="020B0503020204020204" charset="-122"/>
                <a:ea typeface="微软雅黑" panose="020B0503020204020204" charset="-122"/>
              </a:rPr>
              <a:t>PPT</a:t>
            </a:r>
            <a:r>
              <a:rPr lang="zh-CN" altLang="en-US" sz="1050" b="1" dirty="0">
                <a:solidFill>
                  <a:srgbClr val="4A452A"/>
                </a:solidFill>
                <a:latin typeface="微软雅黑" panose="020B0503020204020204" charset="-122"/>
                <a:ea typeface="微软雅黑" panose="020B0503020204020204" charset="-122"/>
              </a:rPr>
              <a:t>模板：</a:t>
            </a:r>
            <a:r>
              <a:rPr lang="en-US" altLang="zh-CN" sz="1050" b="1" dirty="0">
                <a:solidFill>
                  <a:srgbClr val="4A452A"/>
                </a:solidFill>
                <a:latin typeface="微软雅黑" panose="020B0503020204020204" charset="-122"/>
                <a:ea typeface="微软雅黑" panose="020B0503020204020204" charset="-122"/>
                <a:hlinkClick r:id="rId4"/>
              </a:rPr>
              <a:t>www.ppthui.com/jieri/</a:t>
            </a:r>
            <a:endParaRPr lang="en-US" altLang="zh-CN" sz="1050" b="1" dirty="0">
              <a:solidFill>
                <a:srgbClr val="4A452A"/>
              </a:solidFill>
              <a:latin typeface="微软雅黑" panose="020B0503020204020204" charset="-122"/>
              <a:ea typeface="微软雅黑" panose="020B0503020204020204" charset="-122"/>
            </a:endParaRPr>
          </a:p>
          <a:p>
            <a:pPr eaLnBrk="0" hangingPunct="0">
              <a:lnSpc>
                <a:spcPts val="2400"/>
              </a:lnSpc>
            </a:pPr>
            <a:r>
              <a:rPr lang="en-US" altLang="zh-CN" sz="1050" b="1" dirty="0">
                <a:solidFill>
                  <a:srgbClr val="4A452A"/>
                </a:solidFill>
                <a:latin typeface="微软雅黑" panose="020B0503020204020204" charset="-122"/>
                <a:ea typeface="微软雅黑" panose="020B0503020204020204" charset="-122"/>
              </a:rPr>
              <a:t>PPT</a:t>
            </a:r>
            <a:r>
              <a:rPr lang="zh-CN" altLang="en-US" sz="1050" b="1" dirty="0">
                <a:solidFill>
                  <a:srgbClr val="4A452A"/>
                </a:solidFill>
                <a:latin typeface="微软雅黑" panose="020B0503020204020204" charset="-122"/>
                <a:ea typeface="微软雅黑" panose="020B0503020204020204" charset="-122"/>
              </a:rPr>
              <a:t>背景图片：</a:t>
            </a:r>
            <a:r>
              <a:rPr lang="en-US" altLang="zh-CN" sz="1050" b="1" dirty="0">
                <a:solidFill>
                  <a:srgbClr val="4A452A"/>
                </a:solidFill>
                <a:latin typeface="微软雅黑" panose="020B0503020204020204" charset="-122"/>
                <a:ea typeface="微软雅黑" panose="020B0503020204020204" charset="-122"/>
              </a:rPr>
              <a:t> </a:t>
            </a:r>
            <a:r>
              <a:rPr lang="en-US" altLang="zh-CN" sz="1050" b="1" dirty="0">
                <a:solidFill>
                  <a:srgbClr val="4A452A"/>
                </a:solidFill>
                <a:latin typeface="微软雅黑" panose="020B0503020204020204" charset="-122"/>
                <a:ea typeface="微软雅黑" panose="020B0503020204020204" charset="-122"/>
                <a:hlinkClick r:id="rId5"/>
              </a:rPr>
              <a:t>www.ppthui.com/beijing/</a:t>
            </a:r>
            <a:r>
              <a:rPr lang="en-US" altLang="zh-CN" sz="1050" b="1" dirty="0">
                <a:solidFill>
                  <a:srgbClr val="4A452A"/>
                </a:solidFill>
                <a:latin typeface="微软雅黑" panose="020B0503020204020204" charset="-122"/>
                <a:ea typeface="微软雅黑" panose="020B0503020204020204" charset="-122"/>
              </a:rPr>
              <a:t>            PPT</a:t>
            </a:r>
            <a:r>
              <a:rPr lang="zh-CN" altLang="en-US" sz="1050" b="1" dirty="0">
                <a:solidFill>
                  <a:srgbClr val="4A452A"/>
                </a:solidFill>
                <a:latin typeface="微软雅黑" panose="020B0503020204020204" charset="-122"/>
                <a:ea typeface="微软雅黑" panose="020B0503020204020204" charset="-122"/>
              </a:rPr>
              <a:t>课件模板：</a:t>
            </a:r>
            <a:r>
              <a:rPr lang="en-US" altLang="zh-CN" sz="1050" b="1" dirty="0">
                <a:solidFill>
                  <a:srgbClr val="4A452A"/>
                </a:solidFill>
                <a:latin typeface="微软雅黑" panose="020B0503020204020204" charset="-122"/>
                <a:ea typeface="微软雅黑" panose="020B0503020204020204" charset="-122"/>
                <a:hlinkClick r:id="rId6"/>
              </a:rPr>
              <a:t>www.ppthui.com/kejian/</a:t>
            </a:r>
            <a:endParaRPr lang="en-US" altLang="zh-CN" sz="1050" b="1" dirty="0">
              <a:solidFill>
                <a:srgbClr val="4A452A"/>
              </a:solidFill>
              <a:latin typeface="微软雅黑" panose="020B0503020204020204" charset="-122"/>
              <a:ea typeface="微软雅黑" panose="020B0503020204020204" charset="-122"/>
            </a:endParaRPr>
          </a:p>
        </p:txBody>
      </p:sp>
      <p:pic>
        <p:nvPicPr>
          <p:cNvPr id="38918" name="Picture 2" descr="C:\Users\20999\Desktop\PPT宣传页背景.png"/>
          <p:cNvPicPr>
            <a:picLocks noChangeAspect="1"/>
          </p:cNvPicPr>
          <p:nvPr/>
        </p:nvPicPr>
        <p:blipFill>
          <a:blip r:embed="rId7"/>
          <a:stretch>
            <a:fillRect/>
          </a:stretch>
        </p:blipFill>
        <p:spPr>
          <a:xfrm>
            <a:off x="4622166" y="974196"/>
            <a:ext cx="2857192" cy="1428596"/>
          </a:xfrm>
          <a:prstGeom prst="rect">
            <a:avLst/>
          </a:prstGeom>
          <a:noFill/>
          <a:ln w="9525">
            <a:noFill/>
          </a:ln>
        </p:spPr>
      </p:pic>
    </p:spTree>
  </p:cSld>
  <p:clrMapOvr>
    <a:masterClrMapping/>
  </p:clrMapOvr>
  <p:transition spd="med" advClick="0" advTm="0">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01</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9" name="组合 8"/>
          <p:cNvGrpSpPr/>
          <p:nvPr/>
        </p:nvGrpSpPr>
        <p:grpSpPr>
          <a:xfrm>
            <a:off x="6780848" y="1742123"/>
            <a:ext cx="3949065" cy="1207770"/>
            <a:chOff x="6762750" y="1238250"/>
            <a:chExt cx="5265420" cy="1610360"/>
          </a:xfrm>
        </p:grpSpPr>
        <p:sp>
          <p:nvSpPr>
            <p:cNvPr id="8198" name="矩形 16"/>
            <p:cNvSpPr>
              <a:spLocks noChangeArrowheads="1"/>
            </p:cNvSpPr>
            <p:nvPr/>
          </p:nvSpPr>
          <p:spPr bwMode="auto">
            <a:xfrm>
              <a:off x="7373197" y="1619250"/>
              <a:ext cx="4654973" cy="122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微软雅黑" panose="020B0503020204020204" charset="-122"/>
                <a:ea typeface="微软雅黑" panose="020B0503020204020204" charset="-122"/>
              </a:endParaRPr>
            </a:p>
          </p:txBody>
        </p:sp>
        <p:sp>
          <p:nvSpPr>
            <p:cNvPr id="819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bg1"/>
                </a:solidFill>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5" name="组合 4"/>
          <p:cNvGrpSpPr/>
          <p:nvPr/>
        </p:nvGrpSpPr>
        <p:grpSpPr>
          <a:xfrm>
            <a:off x="4631055" y="2224405"/>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7" name="组合 16"/>
          <p:cNvGrpSpPr/>
          <p:nvPr/>
        </p:nvGrpSpPr>
        <p:grpSpPr>
          <a:xfrm>
            <a:off x="7381558" y="4153853"/>
            <a:ext cx="3644900" cy="1484630"/>
            <a:chOff x="6762750" y="1238250"/>
            <a:chExt cx="4859867" cy="1979507"/>
          </a:xfrm>
        </p:grpSpPr>
        <p:sp>
          <p:nvSpPr>
            <p:cNvPr id="18" name="矩形 16"/>
            <p:cNvSpPr>
              <a:spLocks noChangeArrowheads="1"/>
            </p:cNvSpPr>
            <p:nvPr/>
          </p:nvSpPr>
          <p:spPr bwMode="auto">
            <a:xfrm>
              <a:off x="7373197" y="1619250"/>
              <a:ext cx="4249420" cy="159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微软雅黑" panose="020B0503020204020204" charset="-122"/>
                <a:ea typeface="微软雅黑" panose="020B0503020204020204" charset="-122"/>
              </a:endParaRPr>
            </a:p>
          </p:txBody>
        </p:sp>
        <p:sp>
          <p:nvSpPr>
            <p:cNvPr id="21"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bg1"/>
                </a:solidFill>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27" name="组合 26"/>
          <p:cNvGrpSpPr/>
          <p:nvPr/>
        </p:nvGrpSpPr>
        <p:grpSpPr>
          <a:xfrm>
            <a:off x="1319213" y="3765868"/>
            <a:ext cx="3644900" cy="1484630"/>
            <a:chOff x="6762750" y="1238250"/>
            <a:chExt cx="4859867" cy="1979507"/>
          </a:xfrm>
        </p:grpSpPr>
        <p:sp>
          <p:nvSpPr>
            <p:cNvPr id="28" name="矩形 16"/>
            <p:cNvSpPr>
              <a:spLocks noChangeArrowheads="1"/>
            </p:cNvSpPr>
            <p:nvPr/>
          </p:nvSpPr>
          <p:spPr bwMode="auto">
            <a:xfrm>
              <a:off x="7373197" y="1619250"/>
              <a:ext cx="4249420" cy="159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微软雅黑" panose="020B0503020204020204" charset="-122"/>
                <a:ea typeface="微软雅黑" panose="020B0503020204020204" charset="-122"/>
              </a:endParaRPr>
            </a:p>
          </p:txBody>
        </p:sp>
        <p:sp>
          <p:nvSpPr>
            <p:cNvPr id="2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bg1"/>
                </a:solidFill>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91832" y="3742659"/>
            <a:ext cx="914400" cy="914400"/>
            <a:chOff x="1991832" y="3742659"/>
            <a:chExt cx="914400" cy="914400"/>
          </a:xfrm>
        </p:grpSpPr>
        <p:sp>
          <p:nvSpPr>
            <p:cNvPr id="7" name="椭圆 6"/>
            <p:cNvSpPr/>
            <p:nvPr/>
          </p:nvSpPr>
          <p:spPr>
            <a:xfrm>
              <a:off x="1991832" y="37426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endParaRPr lang="zh-CN" altLang="en-US"/>
            </a:p>
          </p:txBody>
        </p:sp>
      </p:grpSp>
      <p:grpSp>
        <p:nvGrpSpPr>
          <p:cNvPr id="35" name="组合 34"/>
          <p:cNvGrpSpPr/>
          <p:nvPr/>
        </p:nvGrpSpPr>
        <p:grpSpPr>
          <a:xfrm>
            <a:off x="4423144" y="2739587"/>
            <a:ext cx="914400" cy="914400"/>
            <a:chOff x="4423144" y="2739587"/>
            <a:chExt cx="914400" cy="914400"/>
          </a:xfrm>
        </p:grpSpPr>
        <p:sp>
          <p:nvSpPr>
            <p:cNvPr id="8" name="椭圆 7"/>
            <p:cNvSpPr/>
            <p:nvPr/>
          </p:nvSpPr>
          <p:spPr>
            <a:xfrm>
              <a:off x="4423144" y="2739587"/>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endParaRPr lang="zh-CN" altLang="en-US"/>
            </a:p>
          </p:txBody>
        </p:sp>
      </p:grpSp>
      <p:grpSp>
        <p:nvGrpSpPr>
          <p:cNvPr id="34" name="组合 33"/>
          <p:cNvGrpSpPr/>
          <p:nvPr/>
        </p:nvGrpSpPr>
        <p:grpSpPr>
          <a:xfrm>
            <a:off x="6854456" y="3707148"/>
            <a:ext cx="914400" cy="914400"/>
            <a:chOff x="6854456" y="3707148"/>
            <a:chExt cx="914400" cy="914400"/>
          </a:xfrm>
        </p:grpSpPr>
        <p:sp>
          <p:nvSpPr>
            <p:cNvPr id="9" name="椭圆 8"/>
            <p:cNvSpPr/>
            <p:nvPr/>
          </p:nvSpPr>
          <p:spPr>
            <a:xfrm>
              <a:off x="6854456" y="3707148"/>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endParaRPr lang="zh-CN" altLang="en-US"/>
            </a:p>
          </p:txBody>
        </p:sp>
      </p:grpSp>
      <p:grpSp>
        <p:nvGrpSpPr>
          <p:cNvPr id="36" name="组合 35"/>
          <p:cNvGrpSpPr/>
          <p:nvPr/>
        </p:nvGrpSpPr>
        <p:grpSpPr>
          <a:xfrm>
            <a:off x="9285768" y="2828259"/>
            <a:ext cx="914400" cy="914400"/>
            <a:chOff x="9285768" y="2828259"/>
            <a:chExt cx="914400" cy="914400"/>
          </a:xfrm>
        </p:grpSpPr>
        <p:sp>
          <p:nvSpPr>
            <p:cNvPr id="10" name="椭圆 9"/>
            <p:cNvSpPr/>
            <p:nvPr/>
          </p:nvSpPr>
          <p:spPr>
            <a:xfrm>
              <a:off x="9285768" y="28282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p>
          </p:txBody>
        </p:sp>
      </p:grpSp>
      <p:grpSp>
        <p:nvGrpSpPr>
          <p:cNvPr id="12" name="组合 11"/>
          <p:cNvGrpSpPr/>
          <p:nvPr/>
        </p:nvGrpSpPr>
        <p:grpSpPr>
          <a:xfrm>
            <a:off x="2745470" y="4657059"/>
            <a:ext cx="3109230" cy="1274644"/>
            <a:chOff x="1818113" y="1981592"/>
            <a:chExt cx="3109230" cy="1274644"/>
          </a:xfrm>
        </p:grpSpPr>
        <p:sp>
          <p:nvSpPr>
            <p:cNvPr id="13" name="矩形 1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14" name="矩形 13"/>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15" name="组合 14"/>
          <p:cNvGrpSpPr/>
          <p:nvPr/>
        </p:nvGrpSpPr>
        <p:grpSpPr>
          <a:xfrm>
            <a:off x="1191491" y="1867316"/>
            <a:ext cx="3109229" cy="1246704"/>
            <a:chOff x="1818749" y="1981592"/>
            <a:chExt cx="3109229" cy="1246704"/>
          </a:xfrm>
        </p:grpSpPr>
        <p:sp>
          <p:nvSpPr>
            <p:cNvPr id="16" name="矩形 15"/>
            <p:cNvSpPr/>
            <p:nvPr/>
          </p:nvSpPr>
          <p:spPr>
            <a:xfrm>
              <a:off x="1818749" y="230627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sz="1200" dirty="0">
                <a:solidFill>
                  <a:srgbClr val="10FBFE"/>
                </a:solidFill>
                <a:latin typeface="微软雅黑" panose="020B0503020204020204" charset="-122"/>
                <a:ea typeface="微软雅黑" panose="020B0503020204020204" charset="-122"/>
                <a:cs typeface="+mn-ea"/>
                <a:sym typeface="+mn-lt"/>
              </a:endParaRPr>
            </a:p>
          </p:txBody>
        </p:sp>
        <p:sp>
          <p:nvSpPr>
            <p:cNvPr id="17" name="矩形 16"/>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18" name="组合 17"/>
          <p:cNvGrpSpPr/>
          <p:nvPr/>
        </p:nvGrpSpPr>
        <p:grpSpPr>
          <a:xfrm>
            <a:off x="7518484" y="4657059"/>
            <a:ext cx="3109230" cy="1274644"/>
            <a:chOff x="1818113" y="1981592"/>
            <a:chExt cx="3109230" cy="1274644"/>
          </a:xfrm>
        </p:grpSpPr>
        <p:sp>
          <p:nvSpPr>
            <p:cNvPr id="19" name="矩形 18"/>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0" name="矩形 19"/>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21" name="组合 20"/>
          <p:cNvGrpSpPr/>
          <p:nvPr/>
        </p:nvGrpSpPr>
        <p:grpSpPr>
          <a:xfrm>
            <a:off x="5963870" y="1867316"/>
            <a:ext cx="3109229" cy="1274644"/>
            <a:chOff x="1818114" y="1981592"/>
            <a:chExt cx="3109229" cy="1274644"/>
          </a:xfrm>
        </p:grpSpPr>
        <p:sp>
          <p:nvSpPr>
            <p:cNvPr id="22" name="矩形 2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3" name="矩形 22"/>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23" presetClass="entr" presetSubtype="36"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6*min(max(#ppt_w*#ppt_h,.3),1)-7.4)/-.7*#ppt_w"/>
                                          </p:val>
                                        </p:tav>
                                        <p:tav tm="100000">
                                          <p:val>
                                            <p:strVal val="#ppt_w"/>
                                          </p:val>
                                        </p:tav>
                                      </p:tavLst>
                                    </p:anim>
                                    <p:anim calcmode="lin" valueType="num">
                                      <p:cBhvr>
                                        <p:cTn id="22" dur="500" fill="hold"/>
                                        <p:tgtEl>
                                          <p:spTgt spid="33"/>
                                        </p:tgtEl>
                                        <p:attrNameLst>
                                          <p:attrName>ppt_h</p:attrName>
                                        </p:attrNameLst>
                                      </p:cBhvr>
                                      <p:tavLst>
                                        <p:tav tm="0">
                                          <p:val>
                                            <p:strVal val="(6*min(max(#ppt_w*#ppt_h,.3),1)-7.4)/-.7*#ppt_h"/>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6*min(max(#ppt_w*#ppt_h,.3),1)-7.4)/-.7*#ppt_w"/>
                                          </p:val>
                                        </p:tav>
                                        <p:tav tm="100000">
                                          <p:val>
                                            <p:strVal val="#ppt_w"/>
                                          </p:val>
                                        </p:tav>
                                      </p:tavLst>
                                    </p:anim>
                                    <p:anim calcmode="lin" valueType="num">
                                      <p:cBhvr>
                                        <p:cTn id="28" dur="500" fill="hold"/>
                                        <p:tgtEl>
                                          <p:spTgt spid="35"/>
                                        </p:tgtEl>
                                        <p:attrNameLst>
                                          <p:attrName>ppt_h</p:attrName>
                                        </p:attrNameLst>
                                      </p:cBhvr>
                                      <p:tavLst>
                                        <p:tav tm="0">
                                          <p:val>
                                            <p:strVal val="(6*min(max(#ppt_w*#ppt_h,.3),1)-7.4)/-.7*#ppt_h"/>
                                          </p:val>
                                        </p:tav>
                                        <p:tav tm="100000">
                                          <p:val>
                                            <p:strVal val="#ppt_h"/>
                                          </p:val>
                                        </p:tav>
                                      </p:tavLst>
                                    </p:anim>
                                    <p:anim calcmode="lin" valueType="num">
                                      <p:cBhvr>
                                        <p:cTn id="29" dur="500" fill="hold"/>
                                        <p:tgtEl>
                                          <p:spTgt spid="35"/>
                                        </p:tgtEl>
                                        <p:attrNameLst>
                                          <p:attrName>ppt_x</p:attrName>
                                        </p:attrNameLst>
                                      </p:cBhvr>
                                      <p:tavLst>
                                        <p:tav tm="0">
                                          <p:val>
                                            <p:fltVal val="0.5"/>
                                          </p:val>
                                        </p:tav>
                                        <p:tav tm="100000">
                                          <p:val>
                                            <p:strVal val="#ppt_x"/>
                                          </p:val>
                                        </p:tav>
                                      </p:tavLst>
                                    </p:anim>
                                    <p:anim calcmode="lin" valueType="num">
                                      <p:cBhvr>
                                        <p:cTn id="30" dur="500" fill="hold"/>
                                        <p:tgtEl>
                                          <p:spTgt spid="35"/>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strVal val="(6*min(max(#ppt_w*#ppt_h,.3),1)-7.4)/-.7*#ppt_w"/>
                                          </p:val>
                                        </p:tav>
                                        <p:tav tm="100000">
                                          <p:val>
                                            <p:strVal val="#ppt_w"/>
                                          </p:val>
                                        </p:tav>
                                      </p:tavLst>
                                    </p:anim>
                                    <p:anim calcmode="lin" valueType="num">
                                      <p:cBhvr>
                                        <p:cTn id="34" dur="500" fill="hold"/>
                                        <p:tgtEl>
                                          <p:spTgt spid="34"/>
                                        </p:tgtEl>
                                        <p:attrNameLst>
                                          <p:attrName>ppt_h</p:attrName>
                                        </p:attrNameLst>
                                      </p:cBhvr>
                                      <p:tavLst>
                                        <p:tav tm="0">
                                          <p:val>
                                            <p:strVal val="(6*min(max(#ppt_w*#ppt_h,.3),1)-7.4)/-.7*#ppt_h"/>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strVal val="(6*min(max(#ppt_w*#ppt_h,.3),1)-7.4)/-.7*#ppt_w"/>
                                          </p:val>
                                        </p:tav>
                                        <p:tav tm="100000">
                                          <p:val>
                                            <p:strVal val="#ppt_w"/>
                                          </p:val>
                                        </p:tav>
                                      </p:tavLst>
                                    </p:anim>
                                    <p:anim calcmode="lin" valueType="num">
                                      <p:cBhvr>
                                        <p:cTn id="40" dur="500" fill="hold"/>
                                        <p:tgtEl>
                                          <p:spTgt spid="36"/>
                                        </p:tgtEl>
                                        <p:attrNameLst>
                                          <p:attrName>ppt_h</p:attrName>
                                        </p:attrNameLst>
                                      </p:cBhvr>
                                      <p:tavLst>
                                        <p:tav tm="0">
                                          <p:val>
                                            <p:strVal val="(6*min(max(#ppt_w*#ppt_h,.3),1)-7.4)/-.7*#ppt_h"/>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par>
                                <p:cTn id="48" presetID="12" presetClass="entr" presetSubtype="2"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p:tgtEl>
                                          <p:spTgt spid="15"/>
                                        </p:tgtEl>
                                        <p:attrNameLst>
                                          <p:attrName>ppt_x</p:attrName>
                                        </p:attrNameLst>
                                      </p:cBhvr>
                                      <p:tavLst>
                                        <p:tav tm="0">
                                          <p:val>
                                            <p:strVal val="#ppt_x+#ppt_w*1.125000"/>
                                          </p:val>
                                        </p:tav>
                                        <p:tav tm="100000">
                                          <p:val>
                                            <p:strVal val="#ppt_x"/>
                                          </p:val>
                                        </p:tav>
                                      </p:tavLst>
                                    </p:anim>
                                    <p:animEffect transition="in" filter="wipe(left)">
                                      <p:cBhvr>
                                        <p:cTn id="51" dur="500"/>
                                        <p:tgtEl>
                                          <p:spTgt spid="15"/>
                                        </p:tgtEl>
                                      </p:cBhvr>
                                    </p:animEffect>
                                  </p:childTnLst>
                                </p:cTn>
                              </p:par>
                              <p:par>
                                <p:cTn id="52" presetID="12" presetClass="entr" presetSubtype="8" fill="hold"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2" fill="hold" nodeType="withEffect">
                                  <p:stCondLst>
                                    <p:cond delay="75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left)">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4100" name="矩形 4"/>
          <p:cNvSpPr>
            <a:spLocks noChangeArrowheads="1"/>
          </p:cNvSpPr>
          <p:nvPr/>
        </p:nvSpPr>
        <p:spPr bwMode="auto">
          <a:xfrm>
            <a:off x="5114925" y="4067175"/>
            <a:ext cx="5822950" cy="145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l" eaLnBrk="1" hangingPunct="1">
              <a:lnSpc>
                <a:spcPct val="150000"/>
              </a:lnSpc>
            </a:pPr>
            <a:r>
              <a:rPr sz="10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sz="1000" dirty="0">
              <a:solidFill>
                <a:srgbClr val="10FBFE"/>
              </a:solidFill>
              <a:latin typeface="微软雅黑" panose="020B0503020204020204" charset="-122"/>
              <a:ea typeface="微软雅黑" panose="020B0503020204020204" charset="-122"/>
              <a:cs typeface="+mn-ea"/>
              <a:sym typeface="+mn-lt"/>
            </a:endParaRPr>
          </a:p>
          <a:p>
            <a:pPr algn="l" eaLnBrk="1" hangingPunct="1">
              <a:lnSpc>
                <a:spcPct val="150000"/>
              </a:lnSpc>
            </a:pPr>
            <a:endParaRPr lang="en-US" altLang="zh-CN" sz="1000" dirty="0">
              <a:solidFill>
                <a:schemeClr val="bg1"/>
              </a:solidFill>
              <a:latin typeface="微软雅黑" panose="020B0503020204020204" charset="-122"/>
              <a:ea typeface="微软雅黑" panose="020B0503020204020204" charset="-122"/>
            </a:endParaRPr>
          </a:p>
          <a:p>
            <a:pPr algn="l" eaLnBrk="1" hangingPunct="1">
              <a:lnSpc>
                <a:spcPct val="150000"/>
              </a:lnSpc>
            </a:pPr>
            <a:r>
              <a:rPr sz="10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hurt.When a cigarette falls in love with a match,it is destined to be hurt.When a cigarette falls in love with a match,it is destined to be hurt.</a:t>
            </a:r>
            <a:endParaRPr lang="en-US" altLang="zh-CN" sz="1000" dirty="0">
              <a:solidFill>
                <a:schemeClr val="bg1"/>
              </a:solidFill>
              <a:latin typeface="微软雅黑" panose="020B0503020204020204" charset="-122"/>
              <a:ea typeface="微软雅黑" panose="020B0503020204020204" charset="-122"/>
            </a:endParaRPr>
          </a:p>
        </p:txBody>
      </p:sp>
      <p:sp>
        <p:nvSpPr>
          <p:cNvPr id="4099" name="矩形 3"/>
          <p:cNvSpPr>
            <a:spLocks noChangeArrowheads="1"/>
          </p:cNvSpPr>
          <p:nvPr/>
        </p:nvSpPr>
        <p:spPr bwMode="auto">
          <a:xfrm>
            <a:off x="5114925" y="3612515"/>
            <a:ext cx="2221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grpSp>
        <p:nvGrpSpPr>
          <p:cNvPr id="4102" name="组合 7"/>
          <p:cNvGrpSpPr/>
          <p:nvPr/>
        </p:nvGrpSpPr>
        <p:grpSpPr bwMode="auto">
          <a:xfrm>
            <a:off x="5181600" y="2217420"/>
            <a:ext cx="782320" cy="769620"/>
            <a:chOff x="0" y="0"/>
            <a:chExt cx="871174" cy="874617"/>
          </a:xfrm>
        </p:grpSpPr>
        <p:sp>
          <p:nvSpPr>
            <p:cNvPr id="4205" name="Freeform 6">
              <a:hlinkClick r:id="rId1"/>
            </p:cNvPr>
            <p:cNvSpPr>
              <a:spLocks noEditPoints="1" noChangeArrowheads="1"/>
            </p:cNvSpPr>
            <p:nvPr/>
          </p:nvSpPr>
          <p:spPr bwMode="auto">
            <a:xfrm>
              <a:off x="218689" y="168226"/>
              <a:ext cx="503237" cy="538163"/>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grpSp>
      <p:grpSp>
        <p:nvGrpSpPr>
          <p:cNvPr id="4103" name="组合 10"/>
          <p:cNvGrpSpPr/>
          <p:nvPr/>
        </p:nvGrpSpPr>
        <p:grpSpPr bwMode="auto">
          <a:xfrm>
            <a:off x="8272780" y="2217420"/>
            <a:ext cx="753110" cy="753110"/>
            <a:chOff x="0" y="0"/>
            <a:chExt cx="871174" cy="874617"/>
          </a:xfrm>
        </p:grpSpPr>
        <p:sp>
          <p:nvSpPr>
            <p:cNvPr id="4198"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grpSp>
          <p:nvGrpSpPr>
            <p:cNvPr id="4199" name="组合 12"/>
            <p:cNvGrpSpPr/>
            <p:nvPr/>
          </p:nvGrpSpPr>
          <p:grpSpPr bwMode="auto">
            <a:xfrm>
              <a:off x="195874" y="184101"/>
              <a:ext cx="455613" cy="500063"/>
              <a:chOff x="0" y="0"/>
              <a:chExt cx="455613" cy="500063"/>
            </a:xfrm>
          </p:grpSpPr>
          <p:sp>
            <p:nvSpPr>
              <p:cNvPr id="4200" name="Freeform 19">
                <a:hlinkClick r:id="rId1"/>
              </p:cNvPr>
              <p:cNvSpPr>
                <a:spLocks noChangeArrowheads="1"/>
              </p:cNvSpPr>
              <p:nvPr/>
            </p:nvSpPr>
            <p:spPr bwMode="auto">
              <a:xfrm>
                <a:off x="323850" y="95250"/>
                <a:ext cx="131763" cy="320675"/>
              </a:xfrm>
              <a:custGeom>
                <a:avLst/>
                <a:gdLst>
                  <a:gd name="T0" fmla="*/ 2147483647 w 83"/>
                  <a:gd name="T1" fmla="*/ 2147483647 h 202"/>
                  <a:gd name="T2" fmla="*/ 2147483647 w 83"/>
                  <a:gd name="T3" fmla="*/ 2147483647 h 202"/>
                  <a:gd name="T4" fmla="*/ 0 w 83"/>
                  <a:gd name="T5" fmla="*/ 2147483647 h 202"/>
                  <a:gd name="T6" fmla="*/ 0 w 83"/>
                  <a:gd name="T7" fmla="*/ 2147483647 h 202"/>
                  <a:gd name="T8" fmla="*/ 2147483647 w 83"/>
                  <a:gd name="T9" fmla="*/ 2147483647 h 202"/>
                  <a:gd name="T10" fmla="*/ 2147483647 w 83"/>
                  <a:gd name="T11" fmla="*/ 0 h 202"/>
                  <a:gd name="T12" fmla="*/ 2147483647 w 83"/>
                  <a:gd name="T13" fmla="*/ 2147483647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1" name="Freeform 20">
                <a:hlinkClick r:id="rId1"/>
              </p:cNvPr>
              <p:cNvSpPr>
                <a:spLocks noChangeArrowheads="1"/>
              </p:cNvSpPr>
              <p:nvPr/>
            </p:nvSpPr>
            <p:spPr bwMode="auto">
              <a:xfrm>
                <a:off x="161925" y="204788"/>
                <a:ext cx="131763" cy="211138"/>
              </a:xfrm>
              <a:custGeom>
                <a:avLst/>
                <a:gdLst>
                  <a:gd name="T0" fmla="*/ 2147483647 w 35"/>
                  <a:gd name="T1" fmla="*/ 2147483647 h 56"/>
                  <a:gd name="T2" fmla="*/ 0 w 35"/>
                  <a:gd name="T3" fmla="*/ 2147483647 h 56"/>
                  <a:gd name="T4" fmla="*/ 0 w 35"/>
                  <a:gd name="T5" fmla="*/ 2147483647 h 56"/>
                  <a:gd name="T6" fmla="*/ 2147483647 w 35"/>
                  <a:gd name="T7" fmla="*/ 2147483647 h 56"/>
                  <a:gd name="T8" fmla="*/ 2147483647 w 35"/>
                  <a:gd name="T9" fmla="*/ 0 h 56"/>
                  <a:gd name="T10" fmla="*/ 2147483647 w 35"/>
                  <a:gd name="T11" fmla="*/ 2147483647 h 56"/>
                  <a:gd name="T12" fmla="*/ 2147483647 w 35"/>
                  <a:gd name="T13" fmla="*/ 2147483647 h 56"/>
                  <a:gd name="T14" fmla="*/ 2147483647 w 35"/>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2" name="Freeform 21">
                <a:hlinkClick r:id="rId1"/>
              </p:cNvPr>
              <p:cNvSpPr>
                <a:spLocks noChangeArrowheads="1"/>
              </p:cNvSpPr>
              <p:nvPr/>
            </p:nvSpPr>
            <p:spPr bwMode="auto">
              <a:xfrm>
                <a:off x="0" y="174625"/>
                <a:ext cx="131763" cy="241300"/>
              </a:xfrm>
              <a:custGeom>
                <a:avLst/>
                <a:gdLst>
                  <a:gd name="T0" fmla="*/ 2147483647 w 83"/>
                  <a:gd name="T1" fmla="*/ 2147483647 h 152"/>
                  <a:gd name="T2" fmla="*/ 2147483647 w 83"/>
                  <a:gd name="T3" fmla="*/ 0 h 152"/>
                  <a:gd name="T4" fmla="*/ 0 w 83"/>
                  <a:gd name="T5" fmla="*/ 2147483647 h 152"/>
                  <a:gd name="T6" fmla="*/ 0 w 83"/>
                  <a:gd name="T7" fmla="*/ 2147483647 h 152"/>
                  <a:gd name="T8" fmla="*/ 2147483647 w 83"/>
                  <a:gd name="T9" fmla="*/ 2147483647 h 152"/>
                  <a:gd name="T10" fmla="*/ 2147483647 w 83"/>
                  <a:gd name="T11" fmla="*/ 2147483647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3" name="Rectangle 22">
                <a:hlinkClick r:id="rId1"/>
              </p:cNvPr>
              <p:cNvSpPr>
                <a:spLocks noChangeArrowheads="1"/>
              </p:cNvSpPr>
              <p:nvPr/>
            </p:nvSpPr>
            <p:spPr bwMode="auto">
              <a:xfrm>
                <a:off x="0" y="450850"/>
                <a:ext cx="455613" cy="49213"/>
              </a:xfrm>
              <a:prstGeom prst="rect">
                <a:avLst/>
              </a:pr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4204" name="Freeform 23">
                <a:hlinkClick r:id="rId1"/>
              </p:cNvPr>
              <p:cNvSpPr>
                <a:spLocks noChangeArrowheads="1"/>
              </p:cNvSpPr>
              <p:nvPr/>
            </p:nvSpPr>
            <p:spPr bwMode="auto">
              <a:xfrm>
                <a:off x="0" y="0"/>
                <a:ext cx="450850" cy="223838"/>
              </a:xfrm>
              <a:custGeom>
                <a:avLst/>
                <a:gdLst>
                  <a:gd name="T0" fmla="*/ 2147483647 w 120"/>
                  <a:gd name="T1" fmla="*/ 2147483647 h 59"/>
                  <a:gd name="T2" fmla="*/ 2147483647 w 120"/>
                  <a:gd name="T3" fmla="*/ 2147483647 h 59"/>
                  <a:gd name="T4" fmla="*/ 2147483647 w 120"/>
                  <a:gd name="T5" fmla="*/ 2147483647 h 59"/>
                  <a:gd name="T6" fmla="*/ 2147483647 w 120"/>
                  <a:gd name="T7" fmla="*/ 2147483647 h 59"/>
                  <a:gd name="T8" fmla="*/ 2147483647 w 120"/>
                  <a:gd name="T9" fmla="*/ 2147483647 h 59"/>
                  <a:gd name="T10" fmla="*/ 2147483647 w 120"/>
                  <a:gd name="T11" fmla="*/ 2147483647 h 59"/>
                  <a:gd name="T12" fmla="*/ 2147483647 w 120"/>
                  <a:gd name="T13" fmla="*/ 2147483647 h 59"/>
                  <a:gd name="T14" fmla="*/ 2147483647 w 120"/>
                  <a:gd name="T15" fmla="*/ 0 h 59"/>
                  <a:gd name="T16" fmla="*/ 2147483647 w 120"/>
                  <a:gd name="T17" fmla="*/ 2147483647 h 59"/>
                  <a:gd name="T18" fmla="*/ 2147483647 w 120"/>
                  <a:gd name="T19" fmla="*/ 2147483647 h 59"/>
                  <a:gd name="T20" fmla="*/ 2147483647 w 120"/>
                  <a:gd name="T21" fmla="*/ 2147483647 h 59"/>
                  <a:gd name="T22" fmla="*/ 2147483647 w 120"/>
                  <a:gd name="T23" fmla="*/ 2147483647 h 59"/>
                  <a:gd name="T24" fmla="*/ 2147483647 w 120"/>
                  <a:gd name="T25" fmla="*/ 2147483647 h 59"/>
                  <a:gd name="T26" fmla="*/ 2147483647 w 120"/>
                  <a:gd name="T27" fmla="*/ 2147483647 h 59"/>
                  <a:gd name="T28" fmla="*/ 2147483647 w 120"/>
                  <a:gd name="T29" fmla="*/ 2147483647 h 59"/>
                  <a:gd name="T30" fmla="*/ 2147483647 w 120"/>
                  <a:gd name="T31" fmla="*/ 2147483647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grpSp>
      <p:grpSp>
        <p:nvGrpSpPr>
          <p:cNvPr id="4104" name="组合 18"/>
          <p:cNvGrpSpPr/>
          <p:nvPr/>
        </p:nvGrpSpPr>
        <p:grpSpPr bwMode="auto">
          <a:xfrm>
            <a:off x="6764020" y="2217420"/>
            <a:ext cx="754380" cy="753110"/>
            <a:chOff x="0" y="0"/>
            <a:chExt cx="871174" cy="874617"/>
          </a:xfrm>
        </p:grpSpPr>
        <p:sp>
          <p:nvSpPr>
            <p:cNvPr id="419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sp>
          <p:nvSpPr>
            <p:cNvPr id="4197" name="Freeform 24">
              <a:hlinkClick r:id="rId1"/>
            </p:cNvPr>
            <p:cNvSpPr>
              <a:spLocks noEditPoints="1" noChangeArrowheads="1"/>
            </p:cNvSpPr>
            <p:nvPr/>
          </p:nvSpPr>
          <p:spPr bwMode="auto">
            <a:xfrm>
              <a:off x="111555" y="267445"/>
              <a:ext cx="687388" cy="414338"/>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grpSp>
        <p:nvGrpSpPr>
          <p:cNvPr id="4105" name="组合 21"/>
          <p:cNvGrpSpPr/>
          <p:nvPr/>
        </p:nvGrpSpPr>
        <p:grpSpPr bwMode="auto">
          <a:xfrm>
            <a:off x="9704070" y="2217420"/>
            <a:ext cx="768350" cy="753110"/>
            <a:chOff x="0" y="0"/>
            <a:chExt cx="871174" cy="874617"/>
          </a:xfrm>
        </p:grpSpPr>
        <p:sp>
          <p:nvSpPr>
            <p:cNvPr id="4194" name="Freeform 9">
              <a:hlinkClick r:id="rId1"/>
            </p:cNvPr>
            <p:cNvSpPr>
              <a:spLocks noEditPoints="1" noChangeArrowheads="1"/>
            </p:cNvSpPr>
            <p:nvPr/>
          </p:nvSpPr>
          <p:spPr bwMode="auto">
            <a:xfrm>
              <a:off x="225243" y="285318"/>
              <a:ext cx="454025" cy="395288"/>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195"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grpSp>
      <p:pic>
        <p:nvPicPr>
          <p:cNvPr id="7" name="图片 6" descr="25"/>
          <p:cNvPicPr>
            <a:picLocks noChangeAspect="1"/>
          </p:cNvPicPr>
          <p:nvPr/>
        </p:nvPicPr>
        <p:blipFill>
          <a:blip r:embed="rId2"/>
          <a:srcRect l="19884" r="22637"/>
          <a:stretch>
            <a:fillRect/>
          </a:stretch>
        </p:blipFill>
        <p:spPr>
          <a:xfrm>
            <a:off x="1468755" y="1808480"/>
            <a:ext cx="3093085" cy="4117340"/>
          </a:xfrm>
          <a:prstGeom prst="rect">
            <a:avLst/>
          </a:prstGeom>
          <a:ln>
            <a:noFill/>
          </a:ln>
          <a:effectLst/>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102"/>
                                        </p:tgtEl>
                                        <p:attrNameLst>
                                          <p:attrName>style.visibility</p:attrName>
                                        </p:attrNameLst>
                                      </p:cBhvr>
                                      <p:to>
                                        <p:strVal val="visible"/>
                                      </p:to>
                                    </p:set>
                                    <p:anim calcmode="lin" valueType="num">
                                      <p:cBhvr>
                                        <p:cTn id="21" dur="500" fill="hold"/>
                                        <p:tgtEl>
                                          <p:spTgt spid="4102"/>
                                        </p:tgtEl>
                                        <p:attrNameLst>
                                          <p:attrName>ppt_w</p:attrName>
                                        </p:attrNameLst>
                                      </p:cBhvr>
                                      <p:tavLst>
                                        <p:tav tm="0">
                                          <p:val>
                                            <p:fltVal val="0"/>
                                          </p:val>
                                        </p:tav>
                                        <p:tav tm="100000">
                                          <p:val>
                                            <p:strVal val="#ppt_w"/>
                                          </p:val>
                                        </p:tav>
                                      </p:tavLst>
                                    </p:anim>
                                    <p:anim calcmode="lin" valueType="num">
                                      <p:cBhvr>
                                        <p:cTn id="22" dur="500" fill="hold"/>
                                        <p:tgtEl>
                                          <p:spTgt spid="4102"/>
                                        </p:tgtEl>
                                        <p:attrNameLst>
                                          <p:attrName>ppt_h</p:attrName>
                                        </p:attrNameLst>
                                      </p:cBhvr>
                                      <p:tavLst>
                                        <p:tav tm="0">
                                          <p:val>
                                            <p:fltVal val="0"/>
                                          </p:val>
                                        </p:tav>
                                        <p:tav tm="100000">
                                          <p:val>
                                            <p:strVal val="#ppt_h"/>
                                          </p:val>
                                        </p:tav>
                                      </p:tavLst>
                                    </p:anim>
                                    <p:animEffect transition="in" filter="fade">
                                      <p:cBhvr>
                                        <p:cTn id="23" dur="500"/>
                                        <p:tgtEl>
                                          <p:spTgt spid="410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104"/>
                                        </p:tgtEl>
                                        <p:attrNameLst>
                                          <p:attrName>style.visibility</p:attrName>
                                        </p:attrNameLst>
                                      </p:cBhvr>
                                      <p:to>
                                        <p:strVal val="visible"/>
                                      </p:to>
                                    </p:set>
                                    <p:anim calcmode="lin" valueType="num">
                                      <p:cBhvr>
                                        <p:cTn id="27" dur="500" fill="hold"/>
                                        <p:tgtEl>
                                          <p:spTgt spid="4104"/>
                                        </p:tgtEl>
                                        <p:attrNameLst>
                                          <p:attrName>ppt_w</p:attrName>
                                        </p:attrNameLst>
                                      </p:cBhvr>
                                      <p:tavLst>
                                        <p:tav tm="0">
                                          <p:val>
                                            <p:fltVal val="0"/>
                                          </p:val>
                                        </p:tav>
                                        <p:tav tm="100000">
                                          <p:val>
                                            <p:strVal val="#ppt_w"/>
                                          </p:val>
                                        </p:tav>
                                      </p:tavLst>
                                    </p:anim>
                                    <p:anim calcmode="lin" valueType="num">
                                      <p:cBhvr>
                                        <p:cTn id="28" dur="500" fill="hold"/>
                                        <p:tgtEl>
                                          <p:spTgt spid="4104"/>
                                        </p:tgtEl>
                                        <p:attrNameLst>
                                          <p:attrName>ppt_h</p:attrName>
                                        </p:attrNameLst>
                                      </p:cBhvr>
                                      <p:tavLst>
                                        <p:tav tm="0">
                                          <p:val>
                                            <p:fltVal val="0"/>
                                          </p:val>
                                        </p:tav>
                                        <p:tav tm="100000">
                                          <p:val>
                                            <p:strVal val="#ppt_h"/>
                                          </p:val>
                                        </p:tav>
                                      </p:tavLst>
                                    </p:anim>
                                    <p:animEffect transition="in" filter="fade">
                                      <p:cBhvr>
                                        <p:cTn id="29" dur="500"/>
                                        <p:tgtEl>
                                          <p:spTgt spid="4104"/>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p:cTn id="33" dur="500" fill="hold"/>
                                        <p:tgtEl>
                                          <p:spTgt spid="4103"/>
                                        </p:tgtEl>
                                        <p:attrNameLst>
                                          <p:attrName>ppt_w</p:attrName>
                                        </p:attrNameLst>
                                      </p:cBhvr>
                                      <p:tavLst>
                                        <p:tav tm="0">
                                          <p:val>
                                            <p:fltVal val="0"/>
                                          </p:val>
                                        </p:tav>
                                        <p:tav tm="100000">
                                          <p:val>
                                            <p:strVal val="#ppt_w"/>
                                          </p:val>
                                        </p:tav>
                                      </p:tavLst>
                                    </p:anim>
                                    <p:anim calcmode="lin" valueType="num">
                                      <p:cBhvr>
                                        <p:cTn id="34" dur="500" fill="hold"/>
                                        <p:tgtEl>
                                          <p:spTgt spid="4103"/>
                                        </p:tgtEl>
                                        <p:attrNameLst>
                                          <p:attrName>ppt_h</p:attrName>
                                        </p:attrNameLst>
                                      </p:cBhvr>
                                      <p:tavLst>
                                        <p:tav tm="0">
                                          <p:val>
                                            <p:fltVal val="0"/>
                                          </p:val>
                                        </p:tav>
                                        <p:tav tm="100000">
                                          <p:val>
                                            <p:strVal val="#ppt_h"/>
                                          </p:val>
                                        </p:tav>
                                      </p:tavLst>
                                    </p:anim>
                                    <p:animEffect transition="in" filter="fade">
                                      <p:cBhvr>
                                        <p:cTn id="35" dur="500"/>
                                        <p:tgtEl>
                                          <p:spTgt spid="410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105"/>
                                        </p:tgtEl>
                                        <p:attrNameLst>
                                          <p:attrName>style.visibility</p:attrName>
                                        </p:attrNameLst>
                                      </p:cBhvr>
                                      <p:to>
                                        <p:strVal val="visible"/>
                                      </p:to>
                                    </p:set>
                                    <p:anim calcmode="lin" valueType="num">
                                      <p:cBhvr>
                                        <p:cTn id="39" dur="500" fill="hold"/>
                                        <p:tgtEl>
                                          <p:spTgt spid="4105"/>
                                        </p:tgtEl>
                                        <p:attrNameLst>
                                          <p:attrName>ppt_w</p:attrName>
                                        </p:attrNameLst>
                                      </p:cBhvr>
                                      <p:tavLst>
                                        <p:tav tm="0">
                                          <p:val>
                                            <p:fltVal val="0"/>
                                          </p:val>
                                        </p:tav>
                                        <p:tav tm="100000">
                                          <p:val>
                                            <p:strVal val="#ppt_w"/>
                                          </p:val>
                                        </p:tav>
                                      </p:tavLst>
                                    </p:anim>
                                    <p:anim calcmode="lin" valueType="num">
                                      <p:cBhvr>
                                        <p:cTn id="40" dur="500" fill="hold"/>
                                        <p:tgtEl>
                                          <p:spTgt spid="4105"/>
                                        </p:tgtEl>
                                        <p:attrNameLst>
                                          <p:attrName>ppt_h</p:attrName>
                                        </p:attrNameLst>
                                      </p:cBhvr>
                                      <p:tavLst>
                                        <p:tav tm="0">
                                          <p:val>
                                            <p:fltVal val="0"/>
                                          </p:val>
                                        </p:tav>
                                        <p:tav tm="100000">
                                          <p:val>
                                            <p:strVal val="#ppt_h"/>
                                          </p:val>
                                        </p:tav>
                                      </p:tavLst>
                                    </p:anim>
                                    <p:animEffect transition="in" filter="fade">
                                      <p:cBhvr>
                                        <p:cTn id="41" dur="500"/>
                                        <p:tgtEl>
                                          <p:spTgt spid="4105"/>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4099"/>
                                        </p:tgtEl>
                                        <p:attrNameLst>
                                          <p:attrName>style.visibility</p:attrName>
                                        </p:attrNameLst>
                                      </p:cBhvr>
                                      <p:to>
                                        <p:strVal val="visible"/>
                                      </p:to>
                                    </p:set>
                                    <p:anim calcmode="lin" valueType="num">
                                      <p:cBhvr additive="base">
                                        <p:cTn id="45" dur="500"/>
                                        <p:tgtEl>
                                          <p:spTgt spid="4099"/>
                                        </p:tgtEl>
                                        <p:attrNameLst>
                                          <p:attrName>ppt_y</p:attrName>
                                        </p:attrNameLst>
                                      </p:cBhvr>
                                      <p:tavLst>
                                        <p:tav tm="0">
                                          <p:val>
                                            <p:strVal val="#ppt_y+#ppt_h*1.125000"/>
                                          </p:val>
                                        </p:tav>
                                        <p:tav tm="100000">
                                          <p:val>
                                            <p:strVal val="#ppt_y"/>
                                          </p:val>
                                        </p:tav>
                                      </p:tavLst>
                                    </p:anim>
                                    <p:animEffect transition="in" filter="wipe(up)">
                                      <p:cBhvr>
                                        <p:cTn id="46" dur="500"/>
                                        <p:tgtEl>
                                          <p:spTgt spid="409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500"/>
                                        <p:tgtEl>
                                          <p:spTgt spid="4100"/>
                                        </p:tgtEl>
                                        <p:attrNameLst>
                                          <p:attrName>ppt_y</p:attrName>
                                        </p:attrNameLst>
                                      </p:cBhvr>
                                      <p:tavLst>
                                        <p:tav tm="0">
                                          <p:val>
                                            <p:strVal val="#ppt_y+#ppt_h*1.125000"/>
                                          </p:val>
                                        </p:tav>
                                        <p:tav tm="100000">
                                          <p:val>
                                            <p:strVal val="#ppt_y"/>
                                          </p:val>
                                        </p:tav>
                                      </p:tavLst>
                                    </p:anim>
                                    <p:animEffect transition="in" filter="wipe(up)">
                                      <p:cBhvr>
                                        <p:cTn id="5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100" grpId="0"/>
      <p:bldP spid="40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8" name="组合 7"/>
          <p:cNvGrpSpPr/>
          <p:nvPr/>
        </p:nvGrpSpPr>
        <p:grpSpPr>
          <a:xfrm>
            <a:off x="5138363" y="1728029"/>
            <a:ext cx="6160135" cy="4110355"/>
            <a:chOff x="5138363" y="2008064"/>
            <a:chExt cx="6160135" cy="4110355"/>
          </a:xfrm>
        </p:grpSpPr>
        <p:sp>
          <p:nvSpPr>
            <p:cNvPr id="41" name="Rounded Rectangle 18"/>
            <p:cNvSpPr/>
            <p:nvPr/>
          </p:nvSpPr>
          <p:spPr>
            <a:xfrm>
              <a:off x="5138554"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2"/>
            <p:cNvSpPr/>
            <p:nvPr/>
          </p:nvSpPr>
          <p:spPr>
            <a:xfrm>
              <a:off x="5644136" y="2273853"/>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charset="-122"/>
                  <a:ea typeface="微软雅黑" panose="020B0503020204020204" charset="-122"/>
                  <a:sym typeface="+mn-ea"/>
                </a:rPr>
                <a:t>输入标题</a:t>
              </a:r>
              <a:endParaRPr lang="zh-CN" altLang="en-US" sz="2000" b="1">
                <a:solidFill>
                  <a:schemeClr val="bg1"/>
                </a:solidFill>
                <a:latin typeface="微软雅黑" panose="020B0503020204020204" charset="-122"/>
                <a:ea typeface="微软雅黑" panose="020B0503020204020204" charset="-122"/>
                <a:cs typeface="Open Sans" panose="020B0606030504020204" pitchFamily="34" charset="0"/>
                <a:sym typeface="+mn-ea"/>
              </a:endParaRPr>
            </a:p>
          </p:txBody>
        </p:sp>
        <p:sp>
          <p:nvSpPr>
            <p:cNvPr id="44" name="Rounded Rectangle 23"/>
            <p:cNvSpPr/>
            <p:nvPr/>
          </p:nvSpPr>
          <p:spPr>
            <a:xfrm>
              <a:off x="7260558"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5"/>
            <p:cNvSpPr/>
            <p:nvPr/>
          </p:nvSpPr>
          <p:spPr>
            <a:xfrm>
              <a:off x="7766141"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charset="-122"/>
                  <a:ea typeface="微软雅黑" panose="020B0503020204020204" charset="-122"/>
                  <a:sym typeface="+mn-ea"/>
                </a:rPr>
                <a:t>输入标题</a:t>
              </a:r>
              <a:endParaRPr lang="zh-CN" altLang="en-US" sz="2000" b="1">
                <a:solidFill>
                  <a:schemeClr val="bg1"/>
                </a:solidFill>
                <a:latin typeface="微软雅黑" panose="020B0503020204020204" charset="-122"/>
                <a:ea typeface="微软雅黑" panose="020B0503020204020204" charset="-122"/>
                <a:sym typeface="+mn-ea"/>
              </a:endParaRPr>
            </a:p>
          </p:txBody>
        </p:sp>
        <p:sp>
          <p:nvSpPr>
            <p:cNvPr id="47" name="Rounded Rectangle 26"/>
            <p:cNvSpPr/>
            <p:nvPr/>
          </p:nvSpPr>
          <p:spPr>
            <a:xfrm>
              <a:off x="9369105"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8"/>
            <p:cNvSpPr/>
            <p:nvPr/>
          </p:nvSpPr>
          <p:spPr>
            <a:xfrm>
              <a:off x="9874687"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微软雅黑" panose="020B0503020204020204" charset="-122"/>
                  <a:ea typeface="微软雅黑" panose="020B0503020204020204" charset="-122"/>
                </a:rPr>
                <a:t>输入标题</a:t>
              </a:r>
              <a:endParaRPr lang="en-US" sz="2000" b="1">
                <a:latin typeface="微软雅黑" panose="020B0503020204020204" charset="-122"/>
                <a:ea typeface="微软雅黑" panose="020B0503020204020204" charset="-122"/>
              </a:endParaRPr>
            </a:p>
          </p:txBody>
        </p:sp>
        <p:sp>
          <p:nvSpPr>
            <p:cNvPr id="10" name="矩形 9"/>
            <p:cNvSpPr/>
            <p:nvPr/>
          </p:nvSpPr>
          <p:spPr>
            <a:xfrm>
              <a:off x="5286509" y="3544129"/>
              <a:ext cx="1633220" cy="1198880"/>
            </a:xfrm>
            <a:prstGeom prst="rect">
              <a:avLst/>
            </a:prstGeom>
          </p:spPr>
          <p:txBody>
            <a:bodyPr wrap="square">
              <a:spAutoFit/>
            </a:bodyPr>
            <a:lstStyle/>
            <a:p>
              <a:pPr algn="ctr" fontAlgn="auto">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a:t>
              </a:r>
              <a:endParaRPr lang="zh-CN" altLang="en-US" sz="1200" dirty="0">
                <a:solidFill>
                  <a:srgbClr val="10FBFE"/>
                </a:solidFill>
                <a:latin typeface="微软雅黑" panose="020B0503020204020204" charset="-122"/>
                <a:ea typeface="微软雅黑" panose="020B0503020204020204" charset="-122"/>
                <a:cs typeface="+mn-ea"/>
                <a:sym typeface="+mn-lt"/>
              </a:endParaRPr>
            </a:p>
          </p:txBody>
        </p:sp>
        <p:sp>
          <p:nvSpPr>
            <p:cNvPr id="56" name="矩形 55"/>
            <p:cNvSpPr/>
            <p:nvPr/>
          </p:nvSpPr>
          <p:spPr>
            <a:xfrm>
              <a:off x="7422014" y="3565084"/>
              <a:ext cx="1605915" cy="1198880"/>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a:t>
              </a:r>
              <a:endParaRPr lang="zh-CN" altLang="en-US" sz="1600" dirty="0"/>
            </a:p>
          </p:txBody>
        </p:sp>
        <p:sp>
          <p:nvSpPr>
            <p:cNvPr id="57" name="矩形 56"/>
            <p:cNvSpPr/>
            <p:nvPr/>
          </p:nvSpPr>
          <p:spPr>
            <a:xfrm>
              <a:off x="9507989" y="3565084"/>
              <a:ext cx="1650365" cy="1198880"/>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a:t>
              </a:r>
              <a:endParaRPr lang="zh-CN" altLang="en-US" sz="1600" dirty="0"/>
            </a:p>
          </p:txBody>
        </p:sp>
        <p:sp>
          <p:nvSpPr>
            <p:cNvPr id="58" name="矩形 57"/>
            <p:cNvSpPr/>
            <p:nvPr/>
          </p:nvSpPr>
          <p:spPr>
            <a:xfrm>
              <a:off x="5138363" y="5196399"/>
              <a:ext cx="6160135"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600" dirty="0"/>
            </a:p>
          </p:txBody>
        </p:sp>
      </p:grpSp>
      <p:grpSp>
        <p:nvGrpSpPr>
          <p:cNvPr id="7" name="组合 6"/>
          <p:cNvGrpSpPr/>
          <p:nvPr/>
        </p:nvGrpSpPr>
        <p:grpSpPr>
          <a:xfrm>
            <a:off x="1002213" y="1912786"/>
            <a:ext cx="3681817" cy="3785167"/>
            <a:chOff x="1002213" y="2192821"/>
            <a:chExt cx="3681817" cy="3785167"/>
          </a:xfrm>
        </p:grpSpPr>
        <p:sp>
          <p:nvSpPr>
            <p:cNvPr id="23" name="Oval 2"/>
            <p:cNvSpPr/>
            <p:nvPr/>
          </p:nvSpPr>
          <p:spPr>
            <a:xfrm rot="18199285">
              <a:off x="1011030" y="2574358"/>
              <a:ext cx="3072664" cy="3090298"/>
            </a:xfrm>
            <a:prstGeom prst="ellipse">
              <a:avLst/>
            </a:prstGeom>
            <a:solidFill>
              <a:srgbClr val="6AE7FF">
                <a:alpha val="20000"/>
              </a:srgbClr>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4" name="Oval 3"/>
            <p:cNvSpPr/>
            <p:nvPr/>
          </p:nvSpPr>
          <p:spPr>
            <a:xfrm rot="18199285">
              <a:off x="3098928" y="2189776"/>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25" name="Oval 4"/>
            <p:cNvSpPr/>
            <p:nvPr/>
          </p:nvSpPr>
          <p:spPr>
            <a:xfrm rot="18199285">
              <a:off x="3716714" y="3343018"/>
              <a:ext cx="964548" cy="970083"/>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29" name="Oval 5"/>
            <p:cNvSpPr/>
            <p:nvPr/>
          </p:nvSpPr>
          <p:spPr>
            <a:xfrm rot="18199285">
              <a:off x="3530650" y="4578256"/>
              <a:ext cx="866865" cy="87184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30" name="Oval 6"/>
            <p:cNvSpPr/>
            <p:nvPr/>
          </p:nvSpPr>
          <p:spPr>
            <a:xfrm rot="18199285">
              <a:off x="2763942" y="5251571"/>
              <a:ext cx="724339" cy="728495"/>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32" name="Freeform 63"/>
            <p:cNvSpPr>
              <a:spLocks noEditPoints="1"/>
            </p:cNvSpPr>
            <p:nvPr/>
          </p:nvSpPr>
          <p:spPr bwMode="auto">
            <a:xfrm>
              <a:off x="3984163" y="3565199"/>
              <a:ext cx="429649" cy="581291"/>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3" name="Freeform 64"/>
            <p:cNvSpPr>
              <a:spLocks noEditPoints="1"/>
            </p:cNvSpPr>
            <p:nvPr/>
          </p:nvSpPr>
          <p:spPr bwMode="auto">
            <a:xfrm>
              <a:off x="3349842" y="2465456"/>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34" name="Group 11"/>
            <p:cNvGrpSpPr/>
            <p:nvPr/>
          </p:nvGrpSpPr>
          <p:grpSpPr>
            <a:xfrm>
              <a:off x="2928510" y="5473537"/>
              <a:ext cx="389923" cy="289364"/>
              <a:chOff x="5129089" y="3156352"/>
              <a:chExt cx="474198" cy="351905"/>
            </a:xfrm>
            <a:solidFill>
              <a:schemeClr val="bg1"/>
            </a:solidFill>
          </p:grpSpPr>
          <p:sp>
            <p:nvSpPr>
              <p:cNvPr id="35"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lstStyle/>
              <a:p>
                <a:endParaRPr lang="en-US"/>
              </a:p>
            </p:txBody>
          </p:sp>
          <p:sp>
            <p:nvSpPr>
              <p:cNvPr id="36" name="Freeform 67"/>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lstStyle/>
              <a:p>
                <a:endParaRPr lang="en-US"/>
              </a:p>
            </p:txBody>
          </p:sp>
        </p:grpSp>
        <p:grpSp>
          <p:nvGrpSpPr>
            <p:cNvPr id="37" name="Group 14"/>
            <p:cNvGrpSpPr/>
            <p:nvPr/>
          </p:nvGrpSpPr>
          <p:grpSpPr>
            <a:xfrm>
              <a:off x="3723571" y="4742900"/>
              <a:ext cx="481023" cy="542552"/>
              <a:chOff x="5513440" y="1766202"/>
              <a:chExt cx="429274" cy="484183"/>
            </a:xfrm>
            <a:solidFill>
              <a:schemeClr val="bg1"/>
            </a:solidFill>
          </p:grpSpPr>
          <p:sp>
            <p:nvSpPr>
              <p:cNvPr id="38"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2" name="Group 32"/>
            <p:cNvGrpSpPr/>
            <p:nvPr/>
          </p:nvGrpSpPr>
          <p:grpSpPr>
            <a:xfrm>
              <a:off x="2122953" y="3092327"/>
              <a:ext cx="796477" cy="770502"/>
              <a:chOff x="1119268" y="4013950"/>
              <a:chExt cx="456607" cy="441716"/>
            </a:xfrm>
            <a:solidFill>
              <a:schemeClr val="bg1"/>
            </a:solidFill>
          </p:grpSpPr>
          <p:sp>
            <p:nvSpPr>
              <p:cNvPr id="53" name="Freeform 129"/>
              <p:cNvSpPr/>
              <p:nvPr/>
            </p:nvSpPr>
            <p:spPr bwMode="auto">
              <a:xfrm>
                <a:off x="1149096" y="4196105"/>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130"/>
              <p:cNvSpPr/>
              <p:nvPr/>
            </p:nvSpPr>
            <p:spPr bwMode="auto">
              <a:xfrm>
                <a:off x="1134426" y="4300928"/>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131"/>
              <p:cNvSpPr/>
              <p:nvPr/>
            </p:nvSpPr>
            <p:spPr bwMode="auto">
              <a:xfrm>
                <a:off x="1119268" y="4013950"/>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1" name="矩形 10"/>
            <p:cNvSpPr/>
            <p:nvPr/>
          </p:nvSpPr>
          <p:spPr>
            <a:xfrm>
              <a:off x="1501672" y="4301300"/>
              <a:ext cx="2090553" cy="706755"/>
            </a:xfrm>
            <a:prstGeom prst="rect">
              <a:avLst/>
            </a:prstGeom>
          </p:spPr>
          <p:txBody>
            <a:bodyPr wrap="square">
              <a:spAutoFit/>
            </a:bodyPr>
            <a:lstStyle/>
            <a:p>
              <a:pPr algn="ctr"/>
              <a:r>
                <a:rPr lang="zh-CN" altLang="en-US" sz="2000" b="1">
                  <a:solidFill>
                    <a:schemeClr val="bg1"/>
                  </a:solidFill>
                  <a:latin typeface="微软雅黑" panose="020B0503020204020204" charset="-122"/>
                  <a:ea typeface="微软雅黑" panose="020B0503020204020204" charset="-122"/>
                  <a:sym typeface="+mn-ea"/>
                </a:rPr>
                <a:t>单击此处输入标题文本</a:t>
              </a:r>
              <a:endParaRPr lang="zh-CN" altLang="en-US" sz="2000" b="1" dirty="0">
                <a:solidFill>
                  <a:schemeClr val="bg1"/>
                </a:solidFill>
                <a:latin typeface="微软雅黑" panose="020B0503020204020204" charset="-122"/>
                <a:ea typeface="微软雅黑" panose="020B0503020204020204" charset="-122"/>
                <a:sym typeface="+mn-ea"/>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3" presetClass="path" presetSubtype="0" decel="50000" fill="hold" nodeType="withEffect">
                                  <p:stCondLst>
                                    <p:cond delay="500"/>
                                  </p:stCondLst>
                                  <p:childTnLst>
                                    <p:animMotion origin="layout" path="M 0.01524 3.7037E-6 L -0.04453 3.7037E-6 " pathEditMode="relative" rAng="0" ptsTypes="AA">
                                      <p:cBhvr>
                                        <p:cTn id="18" dur="750" spd="-100000" fill="hold"/>
                                        <p:tgtEl>
                                          <p:spTgt spid="7"/>
                                        </p:tgtEl>
                                        <p:attrNameLst>
                                          <p:attrName>ppt_x</p:attrName>
                                          <p:attrName>ppt_y</p:attrName>
                                        </p:attrNameLst>
                                      </p:cBhvr>
                                      <p:rCtr x="-2995" y="0"/>
                                    </p:animMotion>
                                  </p:childTnLst>
                                </p:cTn>
                              </p:par>
                              <p:par>
                                <p:cTn id="19" presetID="35" presetClass="path" presetSubtype="0" accel="50000" decel="50000" fill="hold" nodeType="withEffect">
                                  <p:stCondLst>
                                    <p:cond delay="1250"/>
                                  </p:stCondLst>
                                  <p:childTnLst>
                                    <p:animMotion origin="layout" path="M 0.01602 3.7037E-6 L -3.75E-6 3.7037E-6 " pathEditMode="relative" rAng="0" ptsTypes="AA">
                                      <p:cBhvr>
                                        <p:cTn id="20" dur="750" fill="hold"/>
                                        <p:tgtEl>
                                          <p:spTgt spid="7"/>
                                        </p:tgtEl>
                                        <p:attrNameLst>
                                          <p:attrName>ppt_x</p:attrName>
                                          <p:attrName>ppt_y</p:attrName>
                                        </p:attrNameLst>
                                      </p:cBhvr>
                                      <p:rCtr x="-807" y="0"/>
                                    </p:animMotion>
                                  </p:childTnLst>
                                </p:cTn>
                              </p:par>
                              <p:par>
                                <p:cTn id="21" presetID="10" presetClass="entr" presetSubtype="0"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3" presetClass="path" presetSubtype="0" decel="50000" fill="hold" nodeType="withEffect">
                                  <p:stCondLst>
                                    <p:cond delay="750"/>
                                  </p:stCondLst>
                                  <p:childTnLst>
                                    <p:animMotion origin="layout" path="M -0.01758 0.00046 L 0.04453 2.22222E-6 " pathEditMode="relative" rAng="0" ptsTypes="AA">
                                      <p:cBhvr>
                                        <p:cTn id="25" dur="750" spd="-100000" fill="hold"/>
                                        <p:tgtEl>
                                          <p:spTgt spid="8"/>
                                        </p:tgtEl>
                                        <p:attrNameLst>
                                          <p:attrName>ppt_x</p:attrName>
                                          <p:attrName>ppt_y</p:attrName>
                                        </p:attrNameLst>
                                      </p:cBhvr>
                                      <p:rCtr x="3099" y="-23"/>
                                    </p:animMotion>
                                  </p:childTnLst>
                                </p:cTn>
                              </p:par>
                              <p:par>
                                <p:cTn id="26" presetID="35" presetClass="path" presetSubtype="0" accel="50000" decel="50000" fill="hold" nodeType="withEffect">
                                  <p:stCondLst>
                                    <p:cond delay="1500"/>
                                  </p:stCondLst>
                                  <p:childTnLst>
                                    <p:animMotion origin="layout" path="M -0.01784 0.00092 L -2.08333E-7 2.22222E-6 " pathEditMode="relative" rAng="0" ptsTypes="AA">
                                      <p:cBhvr>
                                        <p:cTn id="27" dur="750" fill="hold"/>
                                        <p:tgtEl>
                                          <p:spTgt spid="8"/>
                                        </p:tgtEl>
                                        <p:attrNameLst>
                                          <p:attrName>ppt_x</p:attrName>
                                          <p:attrName>ppt_y</p:attrName>
                                        </p:attrNameLst>
                                      </p:cBhvr>
                                      <p:rCtr x="8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02</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10449</Words>
  <Application>WPS 演示</Application>
  <PresentationFormat>宽屏</PresentationFormat>
  <Paragraphs>427</Paragraphs>
  <Slides>31</Slides>
  <Notes>30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Arial</vt:lpstr>
      <vt:lpstr>宋体</vt:lpstr>
      <vt:lpstr>Wingdings</vt:lpstr>
      <vt:lpstr>方正尚酷简体</vt:lpstr>
      <vt:lpstr>微软雅黑</vt:lpstr>
      <vt:lpstr>Open Sans</vt:lpstr>
      <vt:lpstr>Calibri</vt:lpstr>
      <vt:lpstr>Arial Unicode MS</vt:lpstr>
      <vt:lpstr>等线</vt:lpstr>
      <vt:lpstr>Malgun Gothic</vt:lpstr>
      <vt:lpstr>Microsoft Sans Serif</vt:lpstr>
      <vt:lpstr>Tahoma</vt:lpstr>
      <vt:lpstr>微软雅黑 Light</vt:lpstr>
      <vt:lpstr>Segoe UI</vt:lpstr>
      <vt:lpstr>Segoe UI</vt:lpstr>
      <vt:lpstr>Meiryo</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xiaoke</cp:lastModifiedBy>
  <cp:revision>22</cp:revision>
  <dcterms:created xsi:type="dcterms:W3CDTF">2017-07-15T13:06:00Z</dcterms:created>
  <dcterms:modified xsi:type="dcterms:W3CDTF">2020-05-16T04:28:29Z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